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459547d7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459547d7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4739c5d61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4739c5d61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739c5d61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739c5d61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72d12e3e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472d12e3e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72d12e3e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472d12e3e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739c5d61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4739c5d61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59547d76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459547d76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593978fe6_3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4593978fe6_3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472751f6a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472751f6a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472d12e3e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472d12e3e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472d12e3e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472d12e3e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472d12e3e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472d12e3e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72d12e3e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472d12e3e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472d12e3e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472d12e3e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472751f6a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472751f6a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72751f6a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472751f6a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472d12e3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472d12e3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72d12e3e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72d12e3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474b1c958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474b1c958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4739c5d6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4739c5d6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4739c5d61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4739c5d61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739c5d61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4739c5d61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4739c5d61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4739c5d61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4739c5d61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4739c5d61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4739c5d61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4739c5d61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4739c5d61c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4739c5d61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472d12e3e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472d12e3e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739c5d61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4739c5d61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4739c5d61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4739c5d61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4739c5d61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4739c5d61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685346" y="457200"/>
            <a:ext cx="7765200" cy="9948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Google Shape;13;p2"/>
          <p:cNvSpPr txBox="1"/>
          <p:nvPr>
            <p:ph idx="1" type="body"/>
          </p:nvPr>
        </p:nvSpPr>
        <p:spPr>
          <a:xfrm>
            <a:off x="685346" y="1572048"/>
            <a:ext cx="7765200" cy="2771400"/>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Clr>
                <a:schemeClr val="lt1"/>
              </a:buClr>
              <a:buSzPts val="1400"/>
              <a:buChar char="•"/>
              <a:defRPr/>
            </a:lvl1pPr>
            <a:lvl2pPr indent="-317500" lvl="1" marL="914400" algn="l">
              <a:lnSpc>
                <a:spcPct val="120000"/>
              </a:lnSpc>
              <a:spcBef>
                <a:spcPts val="400"/>
              </a:spcBef>
              <a:spcAft>
                <a:spcPts val="0"/>
              </a:spcAft>
              <a:buClr>
                <a:schemeClr val="lt1"/>
              </a:buClr>
              <a:buSzPts val="1400"/>
              <a:buChar char="•"/>
              <a:defRPr/>
            </a:lvl2pPr>
            <a:lvl3pPr indent="-317500" lvl="2" marL="1371600" algn="l">
              <a:lnSpc>
                <a:spcPct val="120000"/>
              </a:lnSpc>
              <a:spcBef>
                <a:spcPts val="400"/>
              </a:spcBef>
              <a:spcAft>
                <a:spcPts val="0"/>
              </a:spcAft>
              <a:buClr>
                <a:schemeClr val="lt1"/>
              </a:buClr>
              <a:buSzPts val="1400"/>
              <a:buChar char="•"/>
              <a:defRPr/>
            </a:lvl3pPr>
            <a:lvl4pPr indent="-317500" lvl="3" marL="1828800" algn="l">
              <a:lnSpc>
                <a:spcPct val="120000"/>
              </a:lnSpc>
              <a:spcBef>
                <a:spcPts val="400"/>
              </a:spcBef>
              <a:spcAft>
                <a:spcPts val="0"/>
              </a:spcAft>
              <a:buClr>
                <a:schemeClr val="lt1"/>
              </a:buClr>
              <a:buSzPts val="1400"/>
              <a:buChar char="•"/>
              <a:defRPr/>
            </a:lvl4pPr>
            <a:lvl5pPr indent="-317500" lvl="4" marL="2286000" algn="l">
              <a:lnSpc>
                <a:spcPct val="120000"/>
              </a:lnSpc>
              <a:spcBef>
                <a:spcPts val="400"/>
              </a:spcBef>
              <a:spcAft>
                <a:spcPts val="0"/>
              </a:spcAft>
              <a:buClr>
                <a:schemeClr val="lt1"/>
              </a:buClr>
              <a:buSzPts val="1400"/>
              <a:buChar char="•"/>
              <a:defRPr/>
            </a:lvl5pPr>
            <a:lvl6pPr indent="-317500" lvl="5" marL="2743200" algn="l">
              <a:lnSpc>
                <a:spcPct val="120000"/>
              </a:lnSpc>
              <a:spcBef>
                <a:spcPts val="400"/>
              </a:spcBef>
              <a:spcAft>
                <a:spcPts val="0"/>
              </a:spcAft>
              <a:buClr>
                <a:schemeClr val="lt1"/>
              </a:buClr>
              <a:buSzPts val="1400"/>
              <a:buChar char="•"/>
              <a:defRPr/>
            </a:lvl6pPr>
            <a:lvl7pPr indent="-317500" lvl="6" marL="3200400" algn="l">
              <a:lnSpc>
                <a:spcPct val="120000"/>
              </a:lnSpc>
              <a:spcBef>
                <a:spcPts val="400"/>
              </a:spcBef>
              <a:spcAft>
                <a:spcPts val="0"/>
              </a:spcAft>
              <a:buClr>
                <a:schemeClr val="lt1"/>
              </a:buClr>
              <a:buSzPts val="1400"/>
              <a:buChar char="•"/>
              <a:defRPr/>
            </a:lvl7pPr>
            <a:lvl8pPr indent="-317500" lvl="7" marL="3657600" algn="l">
              <a:lnSpc>
                <a:spcPct val="120000"/>
              </a:lnSpc>
              <a:spcBef>
                <a:spcPts val="400"/>
              </a:spcBef>
              <a:spcAft>
                <a:spcPts val="0"/>
              </a:spcAft>
              <a:buClr>
                <a:schemeClr val="lt1"/>
              </a:buClr>
              <a:buSzPts val="1400"/>
              <a:buChar char="•"/>
              <a:defRPr/>
            </a:lvl8pPr>
            <a:lvl9pPr indent="-317500" lvl="8" marL="4114800" algn="l">
              <a:lnSpc>
                <a:spcPct val="120000"/>
              </a:lnSpc>
              <a:spcBef>
                <a:spcPts val="400"/>
              </a:spcBef>
              <a:spcAft>
                <a:spcPts val="0"/>
              </a:spcAft>
              <a:buClr>
                <a:schemeClr val="lt1"/>
              </a:buClr>
              <a:buSzPts val="1400"/>
              <a:buChar char="•"/>
              <a:defRPr/>
            </a:lvl9pPr>
          </a:lstStyle>
          <a:p/>
        </p:txBody>
      </p:sp>
      <p:sp>
        <p:nvSpPr>
          <p:cNvPr id="14" name="Google Shape;14;p2"/>
          <p:cNvSpPr txBox="1"/>
          <p:nvPr>
            <p:ph idx="10" type="dt"/>
          </p:nvPr>
        </p:nvSpPr>
        <p:spPr>
          <a:xfrm>
            <a:off x="5759052" y="4412456"/>
            <a:ext cx="20574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 name="Google Shape;15;p2"/>
          <p:cNvSpPr txBox="1"/>
          <p:nvPr>
            <p:ph idx="11" type="ftr"/>
          </p:nvPr>
        </p:nvSpPr>
        <p:spPr>
          <a:xfrm>
            <a:off x="685346" y="4412456"/>
            <a:ext cx="500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 name="Google Shape;16;p2"/>
          <p:cNvSpPr txBox="1"/>
          <p:nvPr>
            <p:ph idx="12" type="sldNum"/>
          </p:nvPr>
        </p:nvSpPr>
        <p:spPr>
          <a:xfrm>
            <a:off x="7885508" y="4412456"/>
            <a:ext cx="565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68" name="Shape 68"/>
        <p:cNvGrpSpPr/>
        <p:nvPr/>
      </p:nvGrpSpPr>
      <p:grpSpPr>
        <a:xfrm>
          <a:off x="0" y="0"/>
          <a:ext cx="0" cy="0"/>
          <a:chOff x="0" y="0"/>
          <a:chExt cx="0" cy="0"/>
        </a:xfrm>
      </p:grpSpPr>
      <p:sp>
        <p:nvSpPr>
          <p:cNvPr id="69" name="Google Shape;69;p11"/>
          <p:cNvSpPr txBox="1"/>
          <p:nvPr>
            <p:ph type="title"/>
          </p:nvPr>
        </p:nvSpPr>
        <p:spPr>
          <a:xfrm>
            <a:off x="685354" y="3217029"/>
            <a:ext cx="7775700" cy="6144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1"/>
              </a:buClr>
              <a:buSzPts val="2100"/>
              <a:buFont typeface="Bookman Old Style"/>
              <a:buNone/>
              <a:defRPr sz="2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1"/>
          <p:cNvSpPr/>
          <p:nvPr>
            <p:ph idx="2" type="pic"/>
          </p:nvPr>
        </p:nvSpPr>
        <p:spPr>
          <a:xfrm>
            <a:off x="685354" y="465991"/>
            <a:ext cx="7775700" cy="2534700"/>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71" name="Google Shape;71;p11"/>
          <p:cNvSpPr txBox="1"/>
          <p:nvPr>
            <p:ph idx="1" type="body"/>
          </p:nvPr>
        </p:nvSpPr>
        <p:spPr>
          <a:xfrm>
            <a:off x="685346" y="3831546"/>
            <a:ext cx="7774500" cy="5118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Clr>
                <a:schemeClr val="lt1"/>
              </a:buClr>
              <a:buSzPts val="1400"/>
              <a:buNone/>
              <a:defRPr sz="1400"/>
            </a:lvl1pPr>
            <a:lvl2pPr indent="-228600" lvl="1" marL="914400" algn="l">
              <a:lnSpc>
                <a:spcPct val="120000"/>
              </a:lnSpc>
              <a:spcBef>
                <a:spcPts val="400"/>
              </a:spcBef>
              <a:spcAft>
                <a:spcPts val="0"/>
              </a:spcAft>
              <a:buClr>
                <a:schemeClr val="lt1"/>
              </a:buClr>
              <a:buSzPts val="1100"/>
              <a:buNone/>
              <a:defRPr sz="1100"/>
            </a:lvl2pPr>
            <a:lvl3pPr indent="-228600" lvl="2" marL="1371600" algn="l">
              <a:lnSpc>
                <a:spcPct val="120000"/>
              </a:lnSpc>
              <a:spcBef>
                <a:spcPts val="400"/>
              </a:spcBef>
              <a:spcAft>
                <a:spcPts val="0"/>
              </a:spcAft>
              <a:buClr>
                <a:schemeClr val="lt1"/>
              </a:buClr>
              <a:buSzPts val="900"/>
              <a:buNone/>
              <a:defRPr sz="900"/>
            </a:lvl3pPr>
            <a:lvl4pPr indent="-228600" lvl="3" marL="1828800" algn="l">
              <a:lnSpc>
                <a:spcPct val="120000"/>
              </a:lnSpc>
              <a:spcBef>
                <a:spcPts val="400"/>
              </a:spcBef>
              <a:spcAft>
                <a:spcPts val="0"/>
              </a:spcAft>
              <a:buClr>
                <a:schemeClr val="lt1"/>
              </a:buClr>
              <a:buSzPts val="800"/>
              <a:buNone/>
              <a:defRPr sz="800"/>
            </a:lvl4pPr>
            <a:lvl5pPr indent="-228600" lvl="4" marL="2286000" algn="l">
              <a:lnSpc>
                <a:spcPct val="120000"/>
              </a:lnSpc>
              <a:spcBef>
                <a:spcPts val="400"/>
              </a:spcBef>
              <a:spcAft>
                <a:spcPts val="0"/>
              </a:spcAft>
              <a:buClr>
                <a:schemeClr val="lt1"/>
              </a:buClr>
              <a:buSzPts val="800"/>
              <a:buNone/>
              <a:defRPr sz="800"/>
            </a:lvl5pPr>
            <a:lvl6pPr indent="-228600" lvl="5" marL="2743200" algn="l">
              <a:lnSpc>
                <a:spcPct val="120000"/>
              </a:lnSpc>
              <a:spcBef>
                <a:spcPts val="400"/>
              </a:spcBef>
              <a:spcAft>
                <a:spcPts val="0"/>
              </a:spcAft>
              <a:buClr>
                <a:schemeClr val="lt1"/>
              </a:buClr>
              <a:buSzPts val="800"/>
              <a:buNone/>
              <a:defRPr sz="800"/>
            </a:lvl6pPr>
            <a:lvl7pPr indent="-228600" lvl="6" marL="3200400" algn="l">
              <a:lnSpc>
                <a:spcPct val="120000"/>
              </a:lnSpc>
              <a:spcBef>
                <a:spcPts val="400"/>
              </a:spcBef>
              <a:spcAft>
                <a:spcPts val="0"/>
              </a:spcAft>
              <a:buClr>
                <a:schemeClr val="lt1"/>
              </a:buClr>
              <a:buSzPts val="800"/>
              <a:buNone/>
              <a:defRPr sz="800"/>
            </a:lvl7pPr>
            <a:lvl8pPr indent="-228600" lvl="7" marL="3657600" algn="l">
              <a:lnSpc>
                <a:spcPct val="120000"/>
              </a:lnSpc>
              <a:spcBef>
                <a:spcPts val="400"/>
              </a:spcBef>
              <a:spcAft>
                <a:spcPts val="0"/>
              </a:spcAft>
              <a:buClr>
                <a:schemeClr val="lt1"/>
              </a:buClr>
              <a:buSzPts val="800"/>
              <a:buNone/>
              <a:defRPr sz="800"/>
            </a:lvl8pPr>
            <a:lvl9pPr indent="-228600" lvl="8" marL="4114800" algn="l">
              <a:lnSpc>
                <a:spcPct val="120000"/>
              </a:lnSpc>
              <a:spcBef>
                <a:spcPts val="400"/>
              </a:spcBef>
              <a:spcAft>
                <a:spcPts val="0"/>
              </a:spcAft>
              <a:buClr>
                <a:schemeClr val="lt1"/>
              </a:buClr>
              <a:buSzPts val="800"/>
              <a:buNone/>
              <a:defRPr sz="800"/>
            </a:lvl9pPr>
          </a:lstStyle>
          <a:p/>
        </p:txBody>
      </p:sp>
      <p:sp>
        <p:nvSpPr>
          <p:cNvPr id="72" name="Google Shape;72;p11"/>
          <p:cNvSpPr txBox="1"/>
          <p:nvPr>
            <p:ph idx="10" type="dt"/>
          </p:nvPr>
        </p:nvSpPr>
        <p:spPr>
          <a:xfrm>
            <a:off x="5759052" y="4412456"/>
            <a:ext cx="20574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1"/>
          <p:cNvSpPr txBox="1"/>
          <p:nvPr>
            <p:ph idx="11" type="ftr"/>
          </p:nvPr>
        </p:nvSpPr>
        <p:spPr>
          <a:xfrm>
            <a:off x="685346" y="4412456"/>
            <a:ext cx="500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1"/>
          <p:cNvSpPr txBox="1"/>
          <p:nvPr>
            <p:ph idx="12" type="sldNum"/>
          </p:nvPr>
        </p:nvSpPr>
        <p:spPr>
          <a:xfrm>
            <a:off x="7885508" y="4412456"/>
            <a:ext cx="565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5" name="Shape 75"/>
        <p:cNvGrpSpPr/>
        <p:nvPr/>
      </p:nvGrpSpPr>
      <p:grpSpPr>
        <a:xfrm>
          <a:off x="0" y="0"/>
          <a:ext cx="0" cy="0"/>
          <a:chOff x="0" y="0"/>
          <a:chExt cx="0" cy="0"/>
        </a:xfrm>
      </p:grpSpPr>
      <p:sp>
        <p:nvSpPr>
          <p:cNvPr id="76" name="Google Shape;76;p12"/>
          <p:cNvSpPr txBox="1"/>
          <p:nvPr>
            <p:ph type="title"/>
          </p:nvPr>
        </p:nvSpPr>
        <p:spPr>
          <a:xfrm>
            <a:off x="685346" y="457200"/>
            <a:ext cx="7765200" cy="25686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2400"/>
              <a:buFont typeface="Bookman Old Style"/>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7" name="Google Shape;77;p12"/>
          <p:cNvSpPr txBox="1"/>
          <p:nvPr>
            <p:ph idx="1" type="body"/>
          </p:nvPr>
        </p:nvSpPr>
        <p:spPr>
          <a:xfrm>
            <a:off x="685346" y="3153615"/>
            <a:ext cx="7765200" cy="1194000"/>
          </a:xfrm>
          <a:prstGeom prst="rect">
            <a:avLst/>
          </a:prstGeom>
          <a:noFill/>
          <a:ln>
            <a:noFill/>
          </a:ln>
        </p:spPr>
        <p:txBody>
          <a:bodyPr anchorCtr="0" anchor="ctr" bIns="34275" lIns="68575" spcFirstLastPara="1" rIns="68575" wrap="square" tIns="34275">
            <a:normAutofit/>
          </a:bodyPr>
          <a:lstStyle>
            <a:lvl1pPr indent="-228600" lvl="0" marL="457200" algn="ctr">
              <a:lnSpc>
                <a:spcPct val="120000"/>
              </a:lnSpc>
              <a:spcBef>
                <a:spcPts val="800"/>
              </a:spcBef>
              <a:spcAft>
                <a:spcPts val="0"/>
              </a:spcAft>
              <a:buClr>
                <a:schemeClr val="lt1"/>
              </a:buClr>
              <a:buSzPts val="1200"/>
              <a:buNone/>
              <a:defRPr sz="1200"/>
            </a:lvl1pPr>
            <a:lvl2pPr indent="-228600" lvl="1" marL="914400" algn="l">
              <a:lnSpc>
                <a:spcPct val="120000"/>
              </a:lnSpc>
              <a:spcBef>
                <a:spcPts val="400"/>
              </a:spcBef>
              <a:spcAft>
                <a:spcPts val="0"/>
              </a:spcAft>
              <a:buClr>
                <a:schemeClr val="lt1"/>
              </a:buClr>
              <a:buSzPts val="1100"/>
              <a:buNone/>
              <a:defRPr sz="1100"/>
            </a:lvl2pPr>
            <a:lvl3pPr indent="-228600" lvl="2" marL="1371600" algn="l">
              <a:lnSpc>
                <a:spcPct val="120000"/>
              </a:lnSpc>
              <a:spcBef>
                <a:spcPts val="400"/>
              </a:spcBef>
              <a:spcAft>
                <a:spcPts val="0"/>
              </a:spcAft>
              <a:buClr>
                <a:schemeClr val="lt1"/>
              </a:buClr>
              <a:buSzPts val="900"/>
              <a:buNone/>
              <a:defRPr sz="900"/>
            </a:lvl3pPr>
            <a:lvl4pPr indent="-228600" lvl="3" marL="1828800" algn="l">
              <a:lnSpc>
                <a:spcPct val="120000"/>
              </a:lnSpc>
              <a:spcBef>
                <a:spcPts val="400"/>
              </a:spcBef>
              <a:spcAft>
                <a:spcPts val="0"/>
              </a:spcAft>
              <a:buClr>
                <a:schemeClr val="lt1"/>
              </a:buClr>
              <a:buSzPts val="800"/>
              <a:buNone/>
              <a:defRPr sz="800"/>
            </a:lvl4pPr>
            <a:lvl5pPr indent="-228600" lvl="4" marL="2286000" algn="l">
              <a:lnSpc>
                <a:spcPct val="120000"/>
              </a:lnSpc>
              <a:spcBef>
                <a:spcPts val="400"/>
              </a:spcBef>
              <a:spcAft>
                <a:spcPts val="0"/>
              </a:spcAft>
              <a:buClr>
                <a:schemeClr val="lt1"/>
              </a:buClr>
              <a:buSzPts val="800"/>
              <a:buNone/>
              <a:defRPr sz="800"/>
            </a:lvl5pPr>
            <a:lvl6pPr indent="-228600" lvl="5" marL="2743200" algn="l">
              <a:lnSpc>
                <a:spcPct val="120000"/>
              </a:lnSpc>
              <a:spcBef>
                <a:spcPts val="400"/>
              </a:spcBef>
              <a:spcAft>
                <a:spcPts val="0"/>
              </a:spcAft>
              <a:buClr>
                <a:schemeClr val="lt1"/>
              </a:buClr>
              <a:buSzPts val="800"/>
              <a:buNone/>
              <a:defRPr sz="800"/>
            </a:lvl6pPr>
            <a:lvl7pPr indent="-228600" lvl="6" marL="3200400" algn="l">
              <a:lnSpc>
                <a:spcPct val="120000"/>
              </a:lnSpc>
              <a:spcBef>
                <a:spcPts val="400"/>
              </a:spcBef>
              <a:spcAft>
                <a:spcPts val="0"/>
              </a:spcAft>
              <a:buClr>
                <a:schemeClr val="lt1"/>
              </a:buClr>
              <a:buSzPts val="800"/>
              <a:buNone/>
              <a:defRPr sz="800"/>
            </a:lvl7pPr>
            <a:lvl8pPr indent="-228600" lvl="7" marL="3657600" algn="l">
              <a:lnSpc>
                <a:spcPct val="120000"/>
              </a:lnSpc>
              <a:spcBef>
                <a:spcPts val="400"/>
              </a:spcBef>
              <a:spcAft>
                <a:spcPts val="0"/>
              </a:spcAft>
              <a:buClr>
                <a:schemeClr val="lt1"/>
              </a:buClr>
              <a:buSzPts val="800"/>
              <a:buNone/>
              <a:defRPr sz="800"/>
            </a:lvl8pPr>
            <a:lvl9pPr indent="-228600" lvl="8" marL="4114800" algn="l">
              <a:lnSpc>
                <a:spcPct val="120000"/>
              </a:lnSpc>
              <a:spcBef>
                <a:spcPts val="400"/>
              </a:spcBef>
              <a:spcAft>
                <a:spcPts val="0"/>
              </a:spcAft>
              <a:buClr>
                <a:schemeClr val="lt1"/>
              </a:buClr>
              <a:buSzPts val="800"/>
              <a:buNone/>
              <a:defRPr sz="800"/>
            </a:lvl9pPr>
          </a:lstStyle>
          <a:p/>
        </p:txBody>
      </p:sp>
      <p:sp>
        <p:nvSpPr>
          <p:cNvPr id="78" name="Google Shape;78;p12"/>
          <p:cNvSpPr txBox="1"/>
          <p:nvPr>
            <p:ph idx="10" type="dt"/>
          </p:nvPr>
        </p:nvSpPr>
        <p:spPr>
          <a:xfrm>
            <a:off x="5759052" y="4412456"/>
            <a:ext cx="20574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2"/>
          <p:cNvSpPr txBox="1"/>
          <p:nvPr>
            <p:ph idx="11" type="ftr"/>
          </p:nvPr>
        </p:nvSpPr>
        <p:spPr>
          <a:xfrm>
            <a:off x="685346" y="4412456"/>
            <a:ext cx="500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2"/>
          <p:cNvSpPr txBox="1"/>
          <p:nvPr>
            <p:ph idx="12" type="sldNum"/>
          </p:nvPr>
        </p:nvSpPr>
        <p:spPr>
          <a:xfrm>
            <a:off x="7885508" y="4412456"/>
            <a:ext cx="565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1" name="Shape 81"/>
        <p:cNvGrpSpPr/>
        <p:nvPr/>
      </p:nvGrpSpPr>
      <p:grpSpPr>
        <a:xfrm>
          <a:off x="0" y="0"/>
          <a:ext cx="0" cy="0"/>
          <a:chOff x="0" y="0"/>
          <a:chExt cx="0" cy="0"/>
        </a:xfrm>
      </p:grpSpPr>
      <p:sp>
        <p:nvSpPr>
          <p:cNvPr id="82" name="Google Shape;82;p13"/>
          <p:cNvSpPr txBox="1"/>
          <p:nvPr>
            <p:ph type="title"/>
          </p:nvPr>
        </p:nvSpPr>
        <p:spPr>
          <a:xfrm>
            <a:off x="1084659" y="457200"/>
            <a:ext cx="6977100" cy="22446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2400"/>
              <a:buFont typeface="Bookman Old Style"/>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3"/>
          <p:cNvSpPr txBox="1"/>
          <p:nvPr>
            <p:ph idx="1" type="body"/>
          </p:nvPr>
        </p:nvSpPr>
        <p:spPr>
          <a:xfrm>
            <a:off x="1290483" y="2707524"/>
            <a:ext cx="6564300" cy="320100"/>
          </a:xfrm>
          <a:prstGeom prst="rect">
            <a:avLst/>
          </a:prstGeom>
          <a:noFill/>
          <a:ln>
            <a:noFill/>
          </a:ln>
        </p:spPr>
        <p:txBody>
          <a:bodyPr anchorCtr="0" anchor="t" bIns="34275" lIns="68575" spcFirstLastPara="1" rIns="68575" wrap="square" tIns="34275">
            <a:normAutofit/>
          </a:bodyPr>
          <a:lstStyle>
            <a:lvl1pPr indent="-228600" lvl="0" marL="457200" algn="r">
              <a:lnSpc>
                <a:spcPct val="120000"/>
              </a:lnSpc>
              <a:spcBef>
                <a:spcPts val="800"/>
              </a:spcBef>
              <a:spcAft>
                <a:spcPts val="0"/>
              </a:spcAft>
              <a:buClr>
                <a:schemeClr val="lt1"/>
              </a:buClr>
              <a:buSzPts val="1100"/>
              <a:buNone/>
              <a:defRPr sz="1100"/>
            </a:lvl1pPr>
            <a:lvl2pPr indent="-228600" lvl="1" marL="914400" algn="l">
              <a:lnSpc>
                <a:spcPct val="120000"/>
              </a:lnSpc>
              <a:spcBef>
                <a:spcPts val="400"/>
              </a:spcBef>
              <a:spcAft>
                <a:spcPts val="0"/>
              </a:spcAft>
              <a:buClr>
                <a:schemeClr val="lt1"/>
              </a:buClr>
              <a:buSzPts val="1100"/>
              <a:buNone/>
              <a:defRPr sz="1100"/>
            </a:lvl2pPr>
            <a:lvl3pPr indent="-228600" lvl="2" marL="1371600" algn="l">
              <a:lnSpc>
                <a:spcPct val="120000"/>
              </a:lnSpc>
              <a:spcBef>
                <a:spcPts val="400"/>
              </a:spcBef>
              <a:spcAft>
                <a:spcPts val="0"/>
              </a:spcAft>
              <a:buClr>
                <a:schemeClr val="lt1"/>
              </a:buClr>
              <a:buSzPts val="900"/>
              <a:buNone/>
              <a:defRPr sz="900"/>
            </a:lvl3pPr>
            <a:lvl4pPr indent="-228600" lvl="3" marL="1828800" algn="l">
              <a:lnSpc>
                <a:spcPct val="120000"/>
              </a:lnSpc>
              <a:spcBef>
                <a:spcPts val="400"/>
              </a:spcBef>
              <a:spcAft>
                <a:spcPts val="0"/>
              </a:spcAft>
              <a:buClr>
                <a:schemeClr val="lt1"/>
              </a:buClr>
              <a:buSzPts val="800"/>
              <a:buNone/>
              <a:defRPr sz="800"/>
            </a:lvl4pPr>
            <a:lvl5pPr indent="-228600" lvl="4" marL="2286000" algn="l">
              <a:lnSpc>
                <a:spcPct val="120000"/>
              </a:lnSpc>
              <a:spcBef>
                <a:spcPts val="400"/>
              </a:spcBef>
              <a:spcAft>
                <a:spcPts val="0"/>
              </a:spcAft>
              <a:buClr>
                <a:schemeClr val="lt1"/>
              </a:buClr>
              <a:buSzPts val="800"/>
              <a:buNone/>
              <a:defRPr sz="800"/>
            </a:lvl5pPr>
            <a:lvl6pPr indent="-228600" lvl="5" marL="2743200" algn="l">
              <a:lnSpc>
                <a:spcPct val="120000"/>
              </a:lnSpc>
              <a:spcBef>
                <a:spcPts val="400"/>
              </a:spcBef>
              <a:spcAft>
                <a:spcPts val="0"/>
              </a:spcAft>
              <a:buClr>
                <a:schemeClr val="lt1"/>
              </a:buClr>
              <a:buSzPts val="800"/>
              <a:buNone/>
              <a:defRPr sz="800"/>
            </a:lvl6pPr>
            <a:lvl7pPr indent="-228600" lvl="6" marL="3200400" algn="l">
              <a:lnSpc>
                <a:spcPct val="120000"/>
              </a:lnSpc>
              <a:spcBef>
                <a:spcPts val="400"/>
              </a:spcBef>
              <a:spcAft>
                <a:spcPts val="0"/>
              </a:spcAft>
              <a:buClr>
                <a:schemeClr val="lt1"/>
              </a:buClr>
              <a:buSzPts val="800"/>
              <a:buNone/>
              <a:defRPr sz="800"/>
            </a:lvl7pPr>
            <a:lvl8pPr indent="-228600" lvl="7" marL="3657600" algn="l">
              <a:lnSpc>
                <a:spcPct val="120000"/>
              </a:lnSpc>
              <a:spcBef>
                <a:spcPts val="400"/>
              </a:spcBef>
              <a:spcAft>
                <a:spcPts val="0"/>
              </a:spcAft>
              <a:buClr>
                <a:schemeClr val="lt1"/>
              </a:buClr>
              <a:buSzPts val="800"/>
              <a:buNone/>
              <a:defRPr sz="800"/>
            </a:lvl8pPr>
            <a:lvl9pPr indent="-228600" lvl="8" marL="4114800" algn="l">
              <a:lnSpc>
                <a:spcPct val="120000"/>
              </a:lnSpc>
              <a:spcBef>
                <a:spcPts val="400"/>
              </a:spcBef>
              <a:spcAft>
                <a:spcPts val="0"/>
              </a:spcAft>
              <a:buClr>
                <a:schemeClr val="lt1"/>
              </a:buClr>
              <a:buSzPts val="800"/>
              <a:buNone/>
              <a:defRPr sz="800"/>
            </a:lvl9pPr>
          </a:lstStyle>
          <a:p/>
        </p:txBody>
      </p:sp>
      <p:sp>
        <p:nvSpPr>
          <p:cNvPr id="84" name="Google Shape;84;p13"/>
          <p:cNvSpPr txBox="1"/>
          <p:nvPr>
            <p:ph idx="2" type="body"/>
          </p:nvPr>
        </p:nvSpPr>
        <p:spPr>
          <a:xfrm>
            <a:off x="685346" y="3153616"/>
            <a:ext cx="7765200" cy="1189800"/>
          </a:xfrm>
          <a:prstGeom prst="rect">
            <a:avLst/>
          </a:prstGeom>
          <a:noFill/>
          <a:ln>
            <a:noFill/>
          </a:ln>
        </p:spPr>
        <p:txBody>
          <a:bodyPr anchorCtr="0" anchor="ctr" bIns="34275" lIns="68575" spcFirstLastPara="1" rIns="68575" wrap="square" tIns="34275">
            <a:normAutofit/>
          </a:bodyPr>
          <a:lstStyle>
            <a:lvl1pPr indent="-228600" lvl="0" marL="457200" algn="ctr">
              <a:lnSpc>
                <a:spcPct val="120000"/>
              </a:lnSpc>
              <a:spcBef>
                <a:spcPts val="800"/>
              </a:spcBef>
              <a:spcAft>
                <a:spcPts val="0"/>
              </a:spcAft>
              <a:buClr>
                <a:schemeClr val="lt1"/>
              </a:buClr>
              <a:buSzPts val="1200"/>
              <a:buNone/>
              <a:defRPr sz="1200"/>
            </a:lvl1pPr>
            <a:lvl2pPr indent="-228600" lvl="1" marL="914400" algn="l">
              <a:lnSpc>
                <a:spcPct val="120000"/>
              </a:lnSpc>
              <a:spcBef>
                <a:spcPts val="400"/>
              </a:spcBef>
              <a:spcAft>
                <a:spcPts val="0"/>
              </a:spcAft>
              <a:buClr>
                <a:schemeClr val="lt1"/>
              </a:buClr>
              <a:buSzPts val="1100"/>
              <a:buNone/>
              <a:defRPr sz="1100"/>
            </a:lvl2pPr>
            <a:lvl3pPr indent="-228600" lvl="2" marL="1371600" algn="l">
              <a:lnSpc>
                <a:spcPct val="120000"/>
              </a:lnSpc>
              <a:spcBef>
                <a:spcPts val="400"/>
              </a:spcBef>
              <a:spcAft>
                <a:spcPts val="0"/>
              </a:spcAft>
              <a:buClr>
                <a:schemeClr val="lt1"/>
              </a:buClr>
              <a:buSzPts val="900"/>
              <a:buNone/>
              <a:defRPr sz="900"/>
            </a:lvl3pPr>
            <a:lvl4pPr indent="-228600" lvl="3" marL="1828800" algn="l">
              <a:lnSpc>
                <a:spcPct val="120000"/>
              </a:lnSpc>
              <a:spcBef>
                <a:spcPts val="400"/>
              </a:spcBef>
              <a:spcAft>
                <a:spcPts val="0"/>
              </a:spcAft>
              <a:buClr>
                <a:schemeClr val="lt1"/>
              </a:buClr>
              <a:buSzPts val="800"/>
              <a:buNone/>
              <a:defRPr sz="800"/>
            </a:lvl4pPr>
            <a:lvl5pPr indent="-228600" lvl="4" marL="2286000" algn="l">
              <a:lnSpc>
                <a:spcPct val="120000"/>
              </a:lnSpc>
              <a:spcBef>
                <a:spcPts val="400"/>
              </a:spcBef>
              <a:spcAft>
                <a:spcPts val="0"/>
              </a:spcAft>
              <a:buClr>
                <a:schemeClr val="lt1"/>
              </a:buClr>
              <a:buSzPts val="800"/>
              <a:buNone/>
              <a:defRPr sz="800"/>
            </a:lvl5pPr>
            <a:lvl6pPr indent="-228600" lvl="5" marL="2743200" algn="l">
              <a:lnSpc>
                <a:spcPct val="120000"/>
              </a:lnSpc>
              <a:spcBef>
                <a:spcPts val="400"/>
              </a:spcBef>
              <a:spcAft>
                <a:spcPts val="0"/>
              </a:spcAft>
              <a:buClr>
                <a:schemeClr val="lt1"/>
              </a:buClr>
              <a:buSzPts val="800"/>
              <a:buNone/>
              <a:defRPr sz="800"/>
            </a:lvl6pPr>
            <a:lvl7pPr indent="-228600" lvl="6" marL="3200400" algn="l">
              <a:lnSpc>
                <a:spcPct val="120000"/>
              </a:lnSpc>
              <a:spcBef>
                <a:spcPts val="400"/>
              </a:spcBef>
              <a:spcAft>
                <a:spcPts val="0"/>
              </a:spcAft>
              <a:buClr>
                <a:schemeClr val="lt1"/>
              </a:buClr>
              <a:buSzPts val="800"/>
              <a:buNone/>
              <a:defRPr sz="800"/>
            </a:lvl7pPr>
            <a:lvl8pPr indent="-228600" lvl="7" marL="3657600" algn="l">
              <a:lnSpc>
                <a:spcPct val="120000"/>
              </a:lnSpc>
              <a:spcBef>
                <a:spcPts val="400"/>
              </a:spcBef>
              <a:spcAft>
                <a:spcPts val="0"/>
              </a:spcAft>
              <a:buClr>
                <a:schemeClr val="lt1"/>
              </a:buClr>
              <a:buSzPts val="800"/>
              <a:buNone/>
              <a:defRPr sz="800"/>
            </a:lvl8pPr>
            <a:lvl9pPr indent="-228600" lvl="8" marL="4114800" algn="l">
              <a:lnSpc>
                <a:spcPct val="120000"/>
              </a:lnSpc>
              <a:spcBef>
                <a:spcPts val="400"/>
              </a:spcBef>
              <a:spcAft>
                <a:spcPts val="0"/>
              </a:spcAft>
              <a:buClr>
                <a:schemeClr val="lt1"/>
              </a:buClr>
              <a:buSzPts val="800"/>
              <a:buNone/>
              <a:defRPr sz="800"/>
            </a:lvl9pPr>
          </a:lstStyle>
          <a:p/>
        </p:txBody>
      </p:sp>
      <p:sp>
        <p:nvSpPr>
          <p:cNvPr id="85" name="Google Shape;85;p13"/>
          <p:cNvSpPr txBox="1"/>
          <p:nvPr>
            <p:ph idx="10" type="dt"/>
          </p:nvPr>
        </p:nvSpPr>
        <p:spPr>
          <a:xfrm>
            <a:off x="5759052" y="4412456"/>
            <a:ext cx="20574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3"/>
          <p:cNvSpPr txBox="1"/>
          <p:nvPr>
            <p:ph idx="11" type="ftr"/>
          </p:nvPr>
        </p:nvSpPr>
        <p:spPr>
          <a:xfrm>
            <a:off x="685346" y="4412456"/>
            <a:ext cx="500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13"/>
          <p:cNvSpPr txBox="1"/>
          <p:nvPr>
            <p:ph idx="12" type="sldNum"/>
          </p:nvPr>
        </p:nvSpPr>
        <p:spPr>
          <a:xfrm>
            <a:off x="7885508" y="4412456"/>
            <a:ext cx="565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13"/>
          <p:cNvSpPr txBox="1"/>
          <p:nvPr/>
        </p:nvSpPr>
        <p:spPr>
          <a:xfrm>
            <a:off x="627459" y="551431"/>
            <a:ext cx="457200" cy="4386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6000"/>
              <a:buFont typeface="Rockwell"/>
              <a:buNone/>
            </a:pPr>
            <a:r>
              <a:rPr b="0" i="0" lang="en" sz="6000" u="none" cap="none" strike="noStrike">
                <a:solidFill>
                  <a:schemeClr val="lt1"/>
                </a:solidFill>
                <a:latin typeface="Rockwell"/>
                <a:ea typeface="Rockwell"/>
                <a:cs typeface="Rockwell"/>
                <a:sym typeface="Rockwell"/>
              </a:rPr>
              <a:t>“</a:t>
            </a:r>
            <a:endParaRPr sz="1100"/>
          </a:p>
        </p:txBody>
      </p:sp>
      <p:sp>
        <p:nvSpPr>
          <p:cNvPr id="89" name="Google Shape;89;p13"/>
          <p:cNvSpPr txBox="1"/>
          <p:nvPr/>
        </p:nvSpPr>
        <p:spPr>
          <a:xfrm>
            <a:off x="7993467" y="2229070"/>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Rockwell"/>
              <a:buNone/>
            </a:pPr>
            <a:r>
              <a:rPr b="0" i="0" lang="en" sz="6000" u="none" cap="none" strike="noStrike">
                <a:solidFill>
                  <a:schemeClr val="lt1"/>
                </a:solidFill>
                <a:latin typeface="Rockwell"/>
                <a:ea typeface="Rockwell"/>
                <a:cs typeface="Rockwell"/>
                <a:sym typeface="Rockwell"/>
              </a:rPr>
              <a:t>”</a:t>
            </a:r>
            <a:endParaRPr sz="11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0" name="Shape 90"/>
        <p:cNvGrpSpPr/>
        <p:nvPr/>
      </p:nvGrpSpPr>
      <p:grpSpPr>
        <a:xfrm>
          <a:off x="0" y="0"/>
          <a:ext cx="0" cy="0"/>
          <a:chOff x="0" y="0"/>
          <a:chExt cx="0" cy="0"/>
        </a:xfrm>
      </p:grpSpPr>
      <p:sp>
        <p:nvSpPr>
          <p:cNvPr id="91" name="Google Shape;91;p14"/>
          <p:cNvSpPr txBox="1"/>
          <p:nvPr>
            <p:ph type="title"/>
          </p:nvPr>
        </p:nvSpPr>
        <p:spPr>
          <a:xfrm>
            <a:off x="685354" y="1595207"/>
            <a:ext cx="7766400" cy="18840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1"/>
              </a:buClr>
              <a:buSzPts val="2400"/>
              <a:buFont typeface="Bookman Old Style"/>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4"/>
          <p:cNvSpPr txBox="1"/>
          <p:nvPr>
            <p:ph idx="1" type="body"/>
          </p:nvPr>
        </p:nvSpPr>
        <p:spPr>
          <a:xfrm>
            <a:off x="685346" y="3487917"/>
            <a:ext cx="7765200" cy="8556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Clr>
                <a:schemeClr val="lt1"/>
              </a:buClr>
              <a:buSzPts val="1200"/>
              <a:buNone/>
              <a:defRPr sz="1200"/>
            </a:lvl1pPr>
            <a:lvl2pPr indent="-228600" lvl="1" marL="914400" algn="l">
              <a:lnSpc>
                <a:spcPct val="120000"/>
              </a:lnSpc>
              <a:spcBef>
                <a:spcPts val="400"/>
              </a:spcBef>
              <a:spcAft>
                <a:spcPts val="0"/>
              </a:spcAft>
              <a:buClr>
                <a:schemeClr val="lt1"/>
              </a:buClr>
              <a:buSzPts val="1100"/>
              <a:buNone/>
              <a:defRPr sz="1100"/>
            </a:lvl2pPr>
            <a:lvl3pPr indent="-228600" lvl="2" marL="1371600" algn="l">
              <a:lnSpc>
                <a:spcPct val="120000"/>
              </a:lnSpc>
              <a:spcBef>
                <a:spcPts val="400"/>
              </a:spcBef>
              <a:spcAft>
                <a:spcPts val="0"/>
              </a:spcAft>
              <a:buClr>
                <a:schemeClr val="lt1"/>
              </a:buClr>
              <a:buSzPts val="900"/>
              <a:buNone/>
              <a:defRPr sz="900"/>
            </a:lvl3pPr>
            <a:lvl4pPr indent="-228600" lvl="3" marL="1828800" algn="l">
              <a:lnSpc>
                <a:spcPct val="120000"/>
              </a:lnSpc>
              <a:spcBef>
                <a:spcPts val="400"/>
              </a:spcBef>
              <a:spcAft>
                <a:spcPts val="0"/>
              </a:spcAft>
              <a:buClr>
                <a:schemeClr val="lt1"/>
              </a:buClr>
              <a:buSzPts val="800"/>
              <a:buNone/>
              <a:defRPr sz="800"/>
            </a:lvl4pPr>
            <a:lvl5pPr indent="-228600" lvl="4" marL="2286000" algn="l">
              <a:lnSpc>
                <a:spcPct val="120000"/>
              </a:lnSpc>
              <a:spcBef>
                <a:spcPts val="400"/>
              </a:spcBef>
              <a:spcAft>
                <a:spcPts val="0"/>
              </a:spcAft>
              <a:buClr>
                <a:schemeClr val="lt1"/>
              </a:buClr>
              <a:buSzPts val="800"/>
              <a:buNone/>
              <a:defRPr sz="800"/>
            </a:lvl5pPr>
            <a:lvl6pPr indent="-228600" lvl="5" marL="2743200" algn="l">
              <a:lnSpc>
                <a:spcPct val="120000"/>
              </a:lnSpc>
              <a:spcBef>
                <a:spcPts val="400"/>
              </a:spcBef>
              <a:spcAft>
                <a:spcPts val="0"/>
              </a:spcAft>
              <a:buClr>
                <a:schemeClr val="lt1"/>
              </a:buClr>
              <a:buSzPts val="800"/>
              <a:buNone/>
              <a:defRPr sz="800"/>
            </a:lvl6pPr>
            <a:lvl7pPr indent="-228600" lvl="6" marL="3200400" algn="l">
              <a:lnSpc>
                <a:spcPct val="120000"/>
              </a:lnSpc>
              <a:spcBef>
                <a:spcPts val="400"/>
              </a:spcBef>
              <a:spcAft>
                <a:spcPts val="0"/>
              </a:spcAft>
              <a:buClr>
                <a:schemeClr val="lt1"/>
              </a:buClr>
              <a:buSzPts val="800"/>
              <a:buNone/>
              <a:defRPr sz="800"/>
            </a:lvl7pPr>
            <a:lvl8pPr indent="-228600" lvl="7" marL="3657600" algn="l">
              <a:lnSpc>
                <a:spcPct val="120000"/>
              </a:lnSpc>
              <a:spcBef>
                <a:spcPts val="400"/>
              </a:spcBef>
              <a:spcAft>
                <a:spcPts val="0"/>
              </a:spcAft>
              <a:buClr>
                <a:schemeClr val="lt1"/>
              </a:buClr>
              <a:buSzPts val="800"/>
              <a:buNone/>
              <a:defRPr sz="800"/>
            </a:lvl8pPr>
            <a:lvl9pPr indent="-228600" lvl="8" marL="4114800" algn="l">
              <a:lnSpc>
                <a:spcPct val="120000"/>
              </a:lnSpc>
              <a:spcBef>
                <a:spcPts val="400"/>
              </a:spcBef>
              <a:spcAft>
                <a:spcPts val="0"/>
              </a:spcAft>
              <a:buClr>
                <a:schemeClr val="lt1"/>
              </a:buClr>
              <a:buSzPts val="800"/>
              <a:buNone/>
              <a:defRPr sz="800"/>
            </a:lvl9pPr>
          </a:lstStyle>
          <a:p/>
        </p:txBody>
      </p:sp>
      <p:sp>
        <p:nvSpPr>
          <p:cNvPr id="93" name="Google Shape;93;p14"/>
          <p:cNvSpPr txBox="1"/>
          <p:nvPr>
            <p:ph idx="10" type="dt"/>
          </p:nvPr>
        </p:nvSpPr>
        <p:spPr>
          <a:xfrm>
            <a:off x="5759052" y="4412456"/>
            <a:ext cx="20574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4"/>
          <p:cNvSpPr txBox="1"/>
          <p:nvPr>
            <p:ph idx="11" type="ftr"/>
          </p:nvPr>
        </p:nvSpPr>
        <p:spPr>
          <a:xfrm>
            <a:off x="685346" y="4412456"/>
            <a:ext cx="500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14"/>
          <p:cNvSpPr txBox="1"/>
          <p:nvPr>
            <p:ph idx="12" type="sldNum"/>
          </p:nvPr>
        </p:nvSpPr>
        <p:spPr>
          <a:xfrm>
            <a:off x="7885508" y="4412456"/>
            <a:ext cx="565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96" name="Shape 96"/>
        <p:cNvGrpSpPr/>
        <p:nvPr/>
      </p:nvGrpSpPr>
      <p:grpSpPr>
        <a:xfrm>
          <a:off x="0" y="0"/>
          <a:ext cx="0" cy="0"/>
          <a:chOff x="0" y="0"/>
          <a:chExt cx="0" cy="0"/>
        </a:xfrm>
      </p:grpSpPr>
      <p:sp>
        <p:nvSpPr>
          <p:cNvPr id="97" name="Google Shape;97;p15"/>
          <p:cNvSpPr txBox="1"/>
          <p:nvPr>
            <p:ph type="title"/>
          </p:nvPr>
        </p:nvSpPr>
        <p:spPr>
          <a:xfrm>
            <a:off x="685346" y="457200"/>
            <a:ext cx="7765200" cy="9942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8" name="Google Shape;98;p15"/>
          <p:cNvSpPr txBox="1"/>
          <p:nvPr>
            <p:ph idx="1" type="body"/>
          </p:nvPr>
        </p:nvSpPr>
        <p:spPr>
          <a:xfrm>
            <a:off x="685346" y="1566239"/>
            <a:ext cx="2474100" cy="617400"/>
          </a:xfrm>
          <a:prstGeom prst="rect">
            <a:avLst/>
          </a:prstGeom>
          <a:noFill/>
          <a:ln>
            <a:noFill/>
          </a:ln>
        </p:spPr>
        <p:txBody>
          <a:bodyPr anchorCtr="0" anchor="b" bIns="34275" lIns="68575" spcFirstLastPara="1" rIns="68575" wrap="square" tIns="34275">
            <a:noAutofit/>
          </a:bodyPr>
          <a:lstStyle>
            <a:lvl1pPr indent="-228600" lvl="0" marL="457200" algn="ctr">
              <a:lnSpc>
                <a:spcPct val="100000"/>
              </a:lnSpc>
              <a:spcBef>
                <a:spcPts val="800"/>
              </a:spcBef>
              <a:spcAft>
                <a:spcPts val="0"/>
              </a:spcAft>
              <a:buClr>
                <a:schemeClr val="lt1"/>
              </a:buClr>
              <a:buSzPts val="1800"/>
              <a:buNone/>
              <a:defRPr b="0" sz="1800">
                <a:solidFill>
                  <a:schemeClr val="lt1"/>
                </a:solidFill>
              </a:defRPr>
            </a:lvl1pPr>
            <a:lvl2pPr indent="-228600" lvl="1" marL="914400" algn="l">
              <a:lnSpc>
                <a:spcPct val="120000"/>
              </a:lnSpc>
              <a:spcBef>
                <a:spcPts val="400"/>
              </a:spcBef>
              <a:spcAft>
                <a:spcPts val="0"/>
              </a:spcAft>
              <a:buClr>
                <a:schemeClr val="lt1"/>
              </a:buClr>
              <a:buSzPts val="1500"/>
              <a:buNone/>
              <a:defRPr b="1" sz="1500"/>
            </a:lvl2pPr>
            <a:lvl3pPr indent="-228600" lvl="2" marL="1371600" algn="l">
              <a:lnSpc>
                <a:spcPct val="120000"/>
              </a:lnSpc>
              <a:spcBef>
                <a:spcPts val="400"/>
              </a:spcBef>
              <a:spcAft>
                <a:spcPts val="0"/>
              </a:spcAft>
              <a:buClr>
                <a:schemeClr val="lt1"/>
              </a:buClr>
              <a:buSzPts val="1400"/>
              <a:buNone/>
              <a:defRPr b="1" sz="1400"/>
            </a:lvl3pPr>
            <a:lvl4pPr indent="-228600" lvl="3" marL="1828800" algn="l">
              <a:lnSpc>
                <a:spcPct val="120000"/>
              </a:lnSpc>
              <a:spcBef>
                <a:spcPts val="400"/>
              </a:spcBef>
              <a:spcAft>
                <a:spcPts val="0"/>
              </a:spcAft>
              <a:buClr>
                <a:schemeClr val="lt1"/>
              </a:buClr>
              <a:buSzPts val="1200"/>
              <a:buNone/>
              <a:defRPr b="1" sz="1200"/>
            </a:lvl4pPr>
            <a:lvl5pPr indent="-228600" lvl="4" marL="2286000" algn="l">
              <a:lnSpc>
                <a:spcPct val="120000"/>
              </a:lnSpc>
              <a:spcBef>
                <a:spcPts val="400"/>
              </a:spcBef>
              <a:spcAft>
                <a:spcPts val="0"/>
              </a:spcAft>
              <a:buClr>
                <a:schemeClr val="lt1"/>
              </a:buClr>
              <a:buSzPts val="1200"/>
              <a:buNone/>
              <a:defRPr b="1" sz="1200"/>
            </a:lvl5pPr>
            <a:lvl6pPr indent="-228600" lvl="5" marL="2743200" algn="l">
              <a:lnSpc>
                <a:spcPct val="120000"/>
              </a:lnSpc>
              <a:spcBef>
                <a:spcPts val="400"/>
              </a:spcBef>
              <a:spcAft>
                <a:spcPts val="0"/>
              </a:spcAft>
              <a:buClr>
                <a:schemeClr val="lt1"/>
              </a:buClr>
              <a:buSzPts val="1200"/>
              <a:buNone/>
              <a:defRPr b="1" sz="1200"/>
            </a:lvl6pPr>
            <a:lvl7pPr indent="-228600" lvl="6" marL="3200400" algn="l">
              <a:lnSpc>
                <a:spcPct val="120000"/>
              </a:lnSpc>
              <a:spcBef>
                <a:spcPts val="400"/>
              </a:spcBef>
              <a:spcAft>
                <a:spcPts val="0"/>
              </a:spcAft>
              <a:buClr>
                <a:schemeClr val="lt1"/>
              </a:buClr>
              <a:buSzPts val="1200"/>
              <a:buNone/>
              <a:defRPr b="1" sz="1200"/>
            </a:lvl7pPr>
            <a:lvl8pPr indent="-228600" lvl="7" marL="3657600" algn="l">
              <a:lnSpc>
                <a:spcPct val="120000"/>
              </a:lnSpc>
              <a:spcBef>
                <a:spcPts val="400"/>
              </a:spcBef>
              <a:spcAft>
                <a:spcPts val="0"/>
              </a:spcAft>
              <a:buClr>
                <a:schemeClr val="lt1"/>
              </a:buClr>
              <a:buSzPts val="1200"/>
              <a:buNone/>
              <a:defRPr b="1" sz="1200"/>
            </a:lvl8pPr>
            <a:lvl9pPr indent="-228600" lvl="8" marL="4114800" algn="l">
              <a:lnSpc>
                <a:spcPct val="120000"/>
              </a:lnSpc>
              <a:spcBef>
                <a:spcPts val="400"/>
              </a:spcBef>
              <a:spcAft>
                <a:spcPts val="0"/>
              </a:spcAft>
              <a:buClr>
                <a:schemeClr val="lt1"/>
              </a:buClr>
              <a:buSzPts val="1200"/>
              <a:buNone/>
              <a:defRPr b="1" sz="1200"/>
            </a:lvl9pPr>
          </a:lstStyle>
          <a:p/>
        </p:txBody>
      </p:sp>
      <p:sp>
        <p:nvSpPr>
          <p:cNvPr id="99" name="Google Shape;99;p15"/>
          <p:cNvSpPr txBox="1"/>
          <p:nvPr>
            <p:ph idx="2" type="body"/>
          </p:nvPr>
        </p:nvSpPr>
        <p:spPr>
          <a:xfrm>
            <a:off x="685346" y="2183718"/>
            <a:ext cx="2474100" cy="21597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Clr>
                <a:schemeClr val="lt1"/>
              </a:buClr>
              <a:buSzPts val="1100"/>
              <a:buNone/>
              <a:defRPr sz="1100"/>
            </a:lvl1pPr>
            <a:lvl2pPr indent="-228600" lvl="1" marL="914400" algn="l">
              <a:lnSpc>
                <a:spcPct val="120000"/>
              </a:lnSpc>
              <a:spcBef>
                <a:spcPts val="400"/>
              </a:spcBef>
              <a:spcAft>
                <a:spcPts val="0"/>
              </a:spcAft>
              <a:buClr>
                <a:schemeClr val="lt1"/>
              </a:buClr>
              <a:buSzPts val="900"/>
              <a:buNone/>
              <a:defRPr sz="900"/>
            </a:lvl2pPr>
            <a:lvl3pPr indent="-228600" lvl="2" marL="1371600" algn="l">
              <a:lnSpc>
                <a:spcPct val="120000"/>
              </a:lnSpc>
              <a:spcBef>
                <a:spcPts val="400"/>
              </a:spcBef>
              <a:spcAft>
                <a:spcPts val="0"/>
              </a:spcAft>
              <a:buClr>
                <a:schemeClr val="lt1"/>
              </a:buClr>
              <a:buSzPts val="800"/>
              <a:buNone/>
              <a:defRPr sz="800"/>
            </a:lvl3pPr>
            <a:lvl4pPr indent="-228600" lvl="3" marL="1828800" algn="l">
              <a:lnSpc>
                <a:spcPct val="120000"/>
              </a:lnSpc>
              <a:spcBef>
                <a:spcPts val="400"/>
              </a:spcBef>
              <a:spcAft>
                <a:spcPts val="0"/>
              </a:spcAft>
              <a:buClr>
                <a:schemeClr val="lt1"/>
              </a:buClr>
              <a:buSzPts val="700"/>
              <a:buNone/>
              <a:defRPr sz="700"/>
            </a:lvl4pPr>
            <a:lvl5pPr indent="-228600" lvl="4" marL="2286000" algn="l">
              <a:lnSpc>
                <a:spcPct val="120000"/>
              </a:lnSpc>
              <a:spcBef>
                <a:spcPts val="400"/>
              </a:spcBef>
              <a:spcAft>
                <a:spcPts val="0"/>
              </a:spcAft>
              <a:buClr>
                <a:schemeClr val="lt1"/>
              </a:buClr>
              <a:buSzPts val="700"/>
              <a:buNone/>
              <a:defRPr sz="700"/>
            </a:lvl5pPr>
            <a:lvl6pPr indent="-228600" lvl="5" marL="2743200" algn="l">
              <a:lnSpc>
                <a:spcPct val="120000"/>
              </a:lnSpc>
              <a:spcBef>
                <a:spcPts val="400"/>
              </a:spcBef>
              <a:spcAft>
                <a:spcPts val="0"/>
              </a:spcAft>
              <a:buClr>
                <a:schemeClr val="lt1"/>
              </a:buClr>
              <a:buSzPts val="700"/>
              <a:buNone/>
              <a:defRPr sz="700"/>
            </a:lvl6pPr>
            <a:lvl7pPr indent="-228600" lvl="6" marL="3200400" algn="l">
              <a:lnSpc>
                <a:spcPct val="120000"/>
              </a:lnSpc>
              <a:spcBef>
                <a:spcPts val="400"/>
              </a:spcBef>
              <a:spcAft>
                <a:spcPts val="0"/>
              </a:spcAft>
              <a:buClr>
                <a:schemeClr val="lt1"/>
              </a:buClr>
              <a:buSzPts val="700"/>
              <a:buNone/>
              <a:defRPr sz="700"/>
            </a:lvl7pPr>
            <a:lvl8pPr indent="-228600" lvl="7" marL="3657600" algn="l">
              <a:lnSpc>
                <a:spcPct val="120000"/>
              </a:lnSpc>
              <a:spcBef>
                <a:spcPts val="400"/>
              </a:spcBef>
              <a:spcAft>
                <a:spcPts val="0"/>
              </a:spcAft>
              <a:buClr>
                <a:schemeClr val="lt1"/>
              </a:buClr>
              <a:buSzPts val="700"/>
              <a:buNone/>
              <a:defRPr sz="700"/>
            </a:lvl8pPr>
            <a:lvl9pPr indent="-228600" lvl="8" marL="4114800" algn="l">
              <a:lnSpc>
                <a:spcPct val="120000"/>
              </a:lnSpc>
              <a:spcBef>
                <a:spcPts val="400"/>
              </a:spcBef>
              <a:spcAft>
                <a:spcPts val="0"/>
              </a:spcAft>
              <a:buClr>
                <a:schemeClr val="lt1"/>
              </a:buClr>
              <a:buSzPts val="700"/>
              <a:buNone/>
              <a:defRPr sz="700"/>
            </a:lvl9pPr>
          </a:lstStyle>
          <a:p/>
        </p:txBody>
      </p:sp>
      <p:sp>
        <p:nvSpPr>
          <p:cNvPr id="100" name="Google Shape;100;p15"/>
          <p:cNvSpPr txBox="1"/>
          <p:nvPr>
            <p:ph idx="3" type="body"/>
          </p:nvPr>
        </p:nvSpPr>
        <p:spPr>
          <a:xfrm>
            <a:off x="3333659" y="1566240"/>
            <a:ext cx="2473800" cy="617400"/>
          </a:xfrm>
          <a:prstGeom prst="rect">
            <a:avLst/>
          </a:prstGeom>
          <a:noFill/>
          <a:ln>
            <a:noFill/>
          </a:ln>
        </p:spPr>
        <p:txBody>
          <a:bodyPr anchorCtr="0" anchor="b" bIns="34275" lIns="68575" spcFirstLastPara="1" rIns="68575" wrap="square" tIns="34275">
            <a:noAutofit/>
          </a:bodyPr>
          <a:lstStyle>
            <a:lvl1pPr indent="-228600" lvl="0" marL="457200" algn="ctr">
              <a:lnSpc>
                <a:spcPct val="100000"/>
              </a:lnSpc>
              <a:spcBef>
                <a:spcPts val="800"/>
              </a:spcBef>
              <a:spcAft>
                <a:spcPts val="0"/>
              </a:spcAft>
              <a:buClr>
                <a:schemeClr val="lt1"/>
              </a:buClr>
              <a:buSzPts val="1800"/>
              <a:buNone/>
              <a:defRPr b="0" sz="1800">
                <a:solidFill>
                  <a:schemeClr val="lt1"/>
                </a:solidFill>
              </a:defRPr>
            </a:lvl1pPr>
            <a:lvl2pPr indent="-228600" lvl="1" marL="914400" algn="l">
              <a:lnSpc>
                <a:spcPct val="120000"/>
              </a:lnSpc>
              <a:spcBef>
                <a:spcPts val="400"/>
              </a:spcBef>
              <a:spcAft>
                <a:spcPts val="0"/>
              </a:spcAft>
              <a:buClr>
                <a:schemeClr val="lt1"/>
              </a:buClr>
              <a:buSzPts val="1500"/>
              <a:buNone/>
              <a:defRPr b="1" sz="1500"/>
            </a:lvl2pPr>
            <a:lvl3pPr indent="-228600" lvl="2" marL="1371600" algn="l">
              <a:lnSpc>
                <a:spcPct val="120000"/>
              </a:lnSpc>
              <a:spcBef>
                <a:spcPts val="400"/>
              </a:spcBef>
              <a:spcAft>
                <a:spcPts val="0"/>
              </a:spcAft>
              <a:buClr>
                <a:schemeClr val="lt1"/>
              </a:buClr>
              <a:buSzPts val="1400"/>
              <a:buNone/>
              <a:defRPr b="1" sz="1400"/>
            </a:lvl3pPr>
            <a:lvl4pPr indent="-228600" lvl="3" marL="1828800" algn="l">
              <a:lnSpc>
                <a:spcPct val="120000"/>
              </a:lnSpc>
              <a:spcBef>
                <a:spcPts val="400"/>
              </a:spcBef>
              <a:spcAft>
                <a:spcPts val="0"/>
              </a:spcAft>
              <a:buClr>
                <a:schemeClr val="lt1"/>
              </a:buClr>
              <a:buSzPts val="1200"/>
              <a:buNone/>
              <a:defRPr b="1" sz="1200"/>
            </a:lvl4pPr>
            <a:lvl5pPr indent="-228600" lvl="4" marL="2286000" algn="l">
              <a:lnSpc>
                <a:spcPct val="120000"/>
              </a:lnSpc>
              <a:spcBef>
                <a:spcPts val="400"/>
              </a:spcBef>
              <a:spcAft>
                <a:spcPts val="0"/>
              </a:spcAft>
              <a:buClr>
                <a:schemeClr val="lt1"/>
              </a:buClr>
              <a:buSzPts val="1200"/>
              <a:buNone/>
              <a:defRPr b="1" sz="1200"/>
            </a:lvl5pPr>
            <a:lvl6pPr indent="-228600" lvl="5" marL="2743200" algn="l">
              <a:lnSpc>
                <a:spcPct val="120000"/>
              </a:lnSpc>
              <a:spcBef>
                <a:spcPts val="400"/>
              </a:spcBef>
              <a:spcAft>
                <a:spcPts val="0"/>
              </a:spcAft>
              <a:buClr>
                <a:schemeClr val="lt1"/>
              </a:buClr>
              <a:buSzPts val="1200"/>
              <a:buNone/>
              <a:defRPr b="1" sz="1200"/>
            </a:lvl6pPr>
            <a:lvl7pPr indent="-228600" lvl="6" marL="3200400" algn="l">
              <a:lnSpc>
                <a:spcPct val="120000"/>
              </a:lnSpc>
              <a:spcBef>
                <a:spcPts val="400"/>
              </a:spcBef>
              <a:spcAft>
                <a:spcPts val="0"/>
              </a:spcAft>
              <a:buClr>
                <a:schemeClr val="lt1"/>
              </a:buClr>
              <a:buSzPts val="1200"/>
              <a:buNone/>
              <a:defRPr b="1" sz="1200"/>
            </a:lvl7pPr>
            <a:lvl8pPr indent="-228600" lvl="7" marL="3657600" algn="l">
              <a:lnSpc>
                <a:spcPct val="120000"/>
              </a:lnSpc>
              <a:spcBef>
                <a:spcPts val="400"/>
              </a:spcBef>
              <a:spcAft>
                <a:spcPts val="0"/>
              </a:spcAft>
              <a:buClr>
                <a:schemeClr val="lt1"/>
              </a:buClr>
              <a:buSzPts val="1200"/>
              <a:buNone/>
              <a:defRPr b="1" sz="1200"/>
            </a:lvl8pPr>
            <a:lvl9pPr indent="-228600" lvl="8" marL="4114800" algn="l">
              <a:lnSpc>
                <a:spcPct val="120000"/>
              </a:lnSpc>
              <a:spcBef>
                <a:spcPts val="400"/>
              </a:spcBef>
              <a:spcAft>
                <a:spcPts val="0"/>
              </a:spcAft>
              <a:buClr>
                <a:schemeClr val="lt1"/>
              </a:buClr>
              <a:buSzPts val="1200"/>
              <a:buNone/>
              <a:defRPr b="1" sz="1200"/>
            </a:lvl9pPr>
          </a:lstStyle>
          <a:p/>
        </p:txBody>
      </p:sp>
      <p:sp>
        <p:nvSpPr>
          <p:cNvPr id="101" name="Google Shape;101;p15"/>
          <p:cNvSpPr txBox="1"/>
          <p:nvPr>
            <p:ph idx="4" type="body"/>
          </p:nvPr>
        </p:nvSpPr>
        <p:spPr>
          <a:xfrm>
            <a:off x="3333659" y="2183718"/>
            <a:ext cx="2475000" cy="21597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Clr>
                <a:schemeClr val="lt1"/>
              </a:buClr>
              <a:buSzPts val="1100"/>
              <a:buNone/>
              <a:defRPr sz="1100"/>
            </a:lvl1pPr>
            <a:lvl2pPr indent="-228600" lvl="1" marL="914400" algn="l">
              <a:lnSpc>
                <a:spcPct val="120000"/>
              </a:lnSpc>
              <a:spcBef>
                <a:spcPts val="400"/>
              </a:spcBef>
              <a:spcAft>
                <a:spcPts val="0"/>
              </a:spcAft>
              <a:buClr>
                <a:schemeClr val="lt1"/>
              </a:buClr>
              <a:buSzPts val="900"/>
              <a:buNone/>
              <a:defRPr sz="900"/>
            </a:lvl2pPr>
            <a:lvl3pPr indent="-228600" lvl="2" marL="1371600" algn="l">
              <a:lnSpc>
                <a:spcPct val="120000"/>
              </a:lnSpc>
              <a:spcBef>
                <a:spcPts val="400"/>
              </a:spcBef>
              <a:spcAft>
                <a:spcPts val="0"/>
              </a:spcAft>
              <a:buClr>
                <a:schemeClr val="lt1"/>
              </a:buClr>
              <a:buSzPts val="800"/>
              <a:buNone/>
              <a:defRPr sz="800"/>
            </a:lvl3pPr>
            <a:lvl4pPr indent="-228600" lvl="3" marL="1828800" algn="l">
              <a:lnSpc>
                <a:spcPct val="120000"/>
              </a:lnSpc>
              <a:spcBef>
                <a:spcPts val="400"/>
              </a:spcBef>
              <a:spcAft>
                <a:spcPts val="0"/>
              </a:spcAft>
              <a:buClr>
                <a:schemeClr val="lt1"/>
              </a:buClr>
              <a:buSzPts val="700"/>
              <a:buNone/>
              <a:defRPr sz="700"/>
            </a:lvl4pPr>
            <a:lvl5pPr indent="-228600" lvl="4" marL="2286000" algn="l">
              <a:lnSpc>
                <a:spcPct val="120000"/>
              </a:lnSpc>
              <a:spcBef>
                <a:spcPts val="400"/>
              </a:spcBef>
              <a:spcAft>
                <a:spcPts val="0"/>
              </a:spcAft>
              <a:buClr>
                <a:schemeClr val="lt1"/>
              </a:buClr>
              <a:buSzPts val="700"/>
              <a:buNone/>
              <a:defRPr sz="700"/>
            </a:lvl5pPr>
            <a:lvl6pPr indent="-228600" lvl="5" marL="2743200" algn="l">
              <a:lnSpc>
                <a:spcPct val="120000"/>
              </a:lnSpc>
              <a:spcBef>
                <a:spcPts val="400"/>
              </a:spcBef>
              <a:spcAft>
                <a:spcPts val="0"/>
              </a:spcAft>
              <a:buClr>
                <a:schemeClr val="lt1"/>
              </a:buClr>
              <a:buSzPts val="700"/>
              <a:buNone/>
              <a:defRPr sz="700"/>
            </a:lvl6pPr>
            <a:lvl7pPr indent="-228600" lvl="6" marL="3200400" algn="l">
              <a:lnSpc>
                <a:spcPct val="120000"/>
              </a:lnSpc>
              <a:spcBef>
                <a:spcPts val="400"/>
              </a:spcBef>
              <a:spcAft>
                <a:spcPts val="0"/>
              </a:spcAft>
              <a:buClr>
                <a:schemeClr val="lt1"/>
              </a:buClr>
              <a:buSzPts val="700"/>
              <a:buNone/>
              <a:defRPr sz="700"/>
            </a:lvl7pPr>
            <a:lvl8pPr indent="-228600" lvl="7" marL="3657600" algn="l">
              <a:lnSpc>
                <a:spcPct val="120000"/>
              </a:lnSpc>
              <a:spcBef>
                <a:spcPts val="400"/>
              </a:spcBef>
              <a:spcAft>
                <a:spcPts val="0"/>
              </a:spcAft>
              <a:buClr>
                <a:schemeClr val="lt1"/>
              </a:buClr>
              <a:buSzPts val="700"/>
              <a:buNone/>
              <a:defRPr sz="700"/>
            </a:lvl8pPr>
            <a:lvl9pPr indent="-228600" lvl="8" marL="4114800" algn="l">
              <a:lnSpc>
                <a:spcPct val="120000"/>
              </a:lnSpc>
              <a:spcBef>
                <a:spcPts val="400"/>
              </a:spcBef>
              <a:spcAft>
                <a:spcPts val="0"/>
              </a:spcAft>
              <a:buClr>
                <a:schemeClr val="lt1"/>
              </a:buClr>
              <a:buSzPts val="700"/>
              <a:buNone/>
              <a:defRPr sz="700"/>
            </a:lvl9pPr>
          </a:lstStyle>
          <a:p/>
        </p:txBody>
      </p:sp>
      <p:sp>
        <p:nvSpPr>
          <p:cNvPr id="102" name="Google Shape;102;p15"/>
          <p:cNvSpPr txBox="1"/>
          <p:nvPr>
            <p:ph idx="5" type="body"/>
          </p:nvPr>
        </p:nvSpPr>
        <p:spPr>
          <a:xfrm>
            <a:off x="5979974" y="1566240"/>
            <a:ext cx="2468400" cy="617400"/>
          </a:xfrm>
          <a:prstGeom prst="rect">
            <a:avLst/>
          </a:prstGeom>
          <a:noFill/>
          <a:ln>
            <a:noFill/>
          </a:ln>
        </p:spPr>
        <p:txBody>
          <a:bodyPr anchorCtr="0" anchor="b" bIns="34275" lIns="68575" spcFirstLastPara="1" rIns="68575" wrap="square" tIns="34275">
            <a:noAutofit/>
          </a:bodyPr>
          <a:lstStyle>
            <a:lvl1pPr indent="-228600" lvl="0" marL="457200" algn="ctr">
              <a:lnSpc>
                <a:spcPct val="100000"/>
              </a:lnSpc>
              <a:spcBef>
                <a:spcPts val="800"/>
              </a:spcBef>
              <a:spcAft>
                <a:spcPts val="0"/>
              </a:spcAft>
              <a:buClr>
                <a:schemeClr val="lt1"/>
              </a:buClr>
              <a:buSzPts val="1800"/>
              <a:buNone/>
              <a:defRPr b="0" sz="1800">
                <a:solidFill>
                  <a:schemeClr val="lt1"/>
                </a:solidFill>
              </a:defRPr>
            </a:lvl1pPr>
            <a:lvl2pPr indent="-228600" lvl="1" marL="914400" algn="l">
              <a:lnSpc>
                <a:spcPct val="120000"/>
              </a:lnSpc>
              <a:spcBef>
                <a:spcPts val="400"/>
              </a:spcBef>
              <a:spcAft>
                <a:spcPts val="0"/>
              </a:spcAft>
              <a:buClr>
                <a:schemeClr val="lt1"/>
              </a:buClr>
              <a:buSzPts val="1500"/>
              <a:buNone/>
              <a:defRPr b="1" sz="1500"/>
            </a:lvl2pPr>
            <a:lvl3pPr indent="-228600" lvl="2" marL="1371600" algn="l">
              <a:lnSpc>
                <a:spcPct val="120000"/>
              </a:lnSpc>
              <a:spcBef>
                <a:spcPts val="400"/>
              </a:spcBef>
              <a:spcAft>
                <a:spcPts val="0"/>
              </a:spcAft>
              <a:buClr>
                <a:schemeClr val="lt1"/>
              </a:buClr>
              <a:buSzPts val="1400"/>
              <a:buNone/>
              <a:defRPr b="1" sz="1400"/>
            </a:lvl3pPr>
            <a:lvl4pPr indent="-228600" lvl="3" marL="1828800" algn="l">
              <a:lnSpc>
                <a:spcPct val="120000"/>
              </a:lnSpc>
              <a:spcBef>
                <a:spcPts val="400"/>
              </a:spcBef>
              <a:spcAft>
                <a:spcPts val="0"/>
              </a:spcAft>
              <a:buClr>
                <a:schemeClr val="lt1"/>
              </a:buClr>
              <a:buSzPts val="1200"/>
              <a:buNone/>
              <a:defRPr b="1" sz="1200"/>
            </a:lvl4pPr>
            <a:lvl5pPr indent="-228600" lvl="4" marL="2286000" algn="l">
              <a:lnSpc>
                <a:spcPct val="120000"/>
              </a:lnSpc>
              <a:spcBef>
                <a:spcPts val="400"/>
              </a:spcBef>
              <a:spcAft>
                <a:spcPts val="0"/>
              </a:spcAft>
              <a:buClr>
                <a:schemeClr val="lt1"/>
              </a:buClr>
              <a:buSzPts val="1200"/>
              <a:buNone/>
              <a:defRPr b="1" sz="1200"/>
            </a:lvl5pPr>
            <a:lvl6pPr indent="-228600" lvl="5" marL="2743200" algn="l">
              <a:lnSpc>
                <a:spcPct val="120000"/>
              </a:lnSpc>
              <a:spcBef>
                <a:spcPts val="400"/>
              </a:spcBef>
              <a:spcAft>
                <a:spcPts val="0"/>
              </a:spcAft>
              <a:buClr>
                <a:schemeClr val="lt1"/>
              </a:buClr>
              <a:buSzPts val="1200"/>
              <a:buNone/>
              <a:defRPr b="1" sz="1200"/>
            </a:lvl6pPr>
            <a:lvl7pPr indent="-228600" lvl="6" marL="3200400" algn="l">
              <a:lnSpc>
                <a:spcPct val="120000"/>
              </a:lnSpc>
              <a:spcBef>
                <a:spcPts val="400"/>
              </a:spcBef>
              <a:spcAft>
                <a:spcPts val="0"/>
              </a:spcAft>
              <a:buClr>
                <a:schemeClr val="lt1"/>
              </a:buClr>
              <a:buSzPts val="1200"/>
              <a:buNone/>
              <a:defRPr b="1" sz="1200"/>
            </a:lvl7pPr>
            <a:lvl8pPr indent="-228600" lvl="7" marL="3657600" algn="l">
              <a:lnSpc>
                <a:spcPct val="120000"/>
              </a:lnSpc>
              <a:spcBef>
                <a:spcPts val="400"/>
              </a:spcBef>
              <a:spcAft>
                <a:spcPts val="0"/>
              </a:spcAft>
              <a:buClr>
                <a:schemeClr val="lt1"/>
              </a:buClr>
              <a:buSzPts val="1200"/>
              <a:buNone/>
              <a:defRPr b="1" sz="1200"/>
            </a:lvl8pPr>
            <a:lvl9pPr indent="-228600" lvl="8" marL="4114800" algn="l">
              <a:lnSpc>
                <a:spcPct val="120000"/>
              </a:lnSpc>
              <a:spcBef>
                <a:spcPts val="400"/>
              </a:spcBef>
              <a:spcAft>
                <a:spcPts val="0"/>
              </a:spcAft>
              <a:buClr>
                <a:schemeClr val="lt1"/>
              </a:buClr>
              <a:buSzPts val="1200"/>
              <a:buNone/>
              <a:defRPr b="1" sz="1200"/>
            </a:lvl9pPr>
          </a:lstStyle>
          <a:p/>
        </p:txBody>
      </p:sp>
      <p:sp>
        <p:nvSpPr>
          <p:cNvPr id="103" name="Google Shape;103;p15"/>
          <p:cNvSpPr txBox="1"/>
          <p:nvPr>
            <p:ph idx="6" type="body"/>
          </p:nvPr>
        </p:nvSpPr>
        <p:spPr>
          <a:xfrm>
            <a:off x="5982260" y="2183718"/>
            <a:ext cx="2468400" cy="21597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Clr>
                <a:schemeClr val="lt1"/>
              </a:buClr>
              <a:buSzPts val="1100"/>
              <a:buNone/>
              <a:defRPr sz="1100"/>
            </a:lvl1pPr>
            <a:lvl2pPr indent="-228600" lvl="1" marL="914400" algn="l">
              <a:lnSpc>
                <a:spcPct val="120000"/>
              </a:lnSpc>
              <a:spcBef>
                <a:spcPts val="400"/>
              </a:spcBef>
              <a:spcAft>
                <a:spcPts val="0"/>
              </a:spcAft>
              <a:buClr>
                <a:schemeClr val="lt1"/>
              </a:buClr>
              <a:buSzPts val="900"/>
              <a:buNone/>
              <a:defRPr sz="900"/>
            </a:lvl2pPr>
            <a:lvl3pPr indent="-228600" lvl="2" marL="1371600" algn="l">
              <a:lnSpc>
                <a:spcPct val="120000"/>
              </a:lnSpc>
              <a:spcBef>
                <a:spcPts val="400"/>
              </a:spcBef>
              <a:spcAft>
                <a:spcPts val="0"/>
              </a:spcAft>
              <a:buClr>
                <a:schemeClr val="lt1"/>
              </a:buClr>
              <a:buSzPts val="800"/>
              <a:buNone/>
              <a:defRPr sz="800"/>
            </a:lvl3pPr>
            <a:lvl4pPr indent="-228600" lvl="3" marL="1828800" algn="l">
              <a:lnSpc>
                <a:spcPct val="120000"/>
              </a:lnSpc>
              <a:spcBef>
                <a:spcPts val="400"/>
              </a:spcBef>
              <a:spcAft>
                <a:spcPts val="0"/>
              </a:spcAft>
              <a:buClr>
                <a:schemeClr val="lt1"/>
              </a:buClr>
              <a:buSzPts val="700"/>
              <a:buNone/>
              <a:defRPr sz="700"/>
            </a:lvl4pPr>
            <a:lvl5pPr indent="-228600" lvl="4" marL="2286000" algn="l">
              <a:lnSpc>
                <a:spcPct val="120000"/>
              </a:lnSpc>
              <a:spcBef>
                <a:spcPts val="400"/>
              </a:spcBef>
              <a:spcAft>
                <a:spcPts val="0"/>
              </a:spcAft>
              <a:buClr>
                <a:schemeClr val="lt1"/>
              </a:buClr>
              <a:buSzPts val="700"/>
              <a:buNone/>
              <a:defRPr sz="700"/>
            </a:lvl5pPr>
            <a:lvl6pPr indent="-228600" lvl="5" marL="2743200" algn="l">
              <a:lnSpc>
                <a:spcPct val="120000"/>
              </a:lnSpc>
              <a:spcBef>
                <a:spcPts val="400"/>
              </a:spcBef>
              <a:spcAft>
                <a:spcPts val="0"/>
              </a:spcAft>
              <a:buClr>
                <a:schemeClr val="lt1"/>
              </a:buClr>
              <a:buSzPts val="700"/>
              <a:buNone/>
              <a:defRPr sz="700"/>
            </a:lvl6pPr>
            <a:lvl7pPr indent="-228600" lvl="6" marL="3200400" algn="l">
              <a:lnSpc>
                <a:spcPct val="120000"/>
              </a:lnSpc>
              <a:spcBef>
                <a:spcPts val="400"/>
              </a:spcBef>
              <a:spcAft>
                <a:spcPts val="0"/>
              </a:spcAft>
              <a:buClr>
                <a:schemeClr val="lt1"/>
              </a:buClr>
              <a:buSzPts val="700"/>
              <a:buNone/>
              <a:defRPr sz="700"/>
            </a:lvl7pPr>
            <a:lvl8pPr indent="-228600" lvl="7" marL="3657600" algn="l">
              <a:lnSpc>
                <a:spcPct val="120000"/>
              </a:lnSpc>
              <a:spcBef>
                <a:spcPts val="400"/>
              </a:spcBef>
              <a:spcAft>
                <a:spcPts val="0"/>
              </a:spcAft>
              <a:buClr>
                <a:schemeClr val="lt1"/>
              </a:buClr>
              <a:buSzPts val="700"/>
              <a:buNone/>
              <a:defRPr sz="700"/>
            </a:lvl8pPr>
            <a:lvl9pPr indent="-228600" lvl="8" marL="4114800" algn="l">
              <a:lnSpc>
                <a:spcPct val="120000"/>
              </a:lnSpc>
              <a:spcBef>
                <a:spcPts val="400"/>
              </a:spcBef>
              <a:spcAft>
                <a:spcPts val="0"/>
              </a:spcAft>
              <a:buClr>
                <a:schemeClr val="lt1"/>
              </a:buClr>
              <a:buSzPts val="700"/>
              <a:buNone/>
              <a:defRPr sz="700"/>
            </a:lvl9pPr>
          </a:lstStyle>
          <a:p/>
        </p:txBody>
      </p:sp>
      <p:sp>
        <p:nvSpPr>
          <p:cNvPr id="104" name="Google Shape;104;p15"/>
          <p:cNvSpPr txBox="1"/>
          <p:nvPr>
            <p:ph idx="10" type="dt"/>
          </p:nvPr>
        </p:nvSpPr>
        <p:spPr>
          <a:xfrm>
            <a:off x="5759052" y="4412456"/>
            <a:ext cx="20574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15"/>
          <p:cNvSpPr txBox="1"/>
          <p:nvPr>
            <p:ph idx="11" type="ftr"/>
          </p:nvPr>
        </p:nvSpPr>
        <p:spPr>
          <a:xfrm>
            <a:off x="685346" y="4412456"/>
            <a:ext cx="500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15"/>
          <p:cNvSpPr txBox="1"/>
          <p:nvPr>
            <p:ph idx="12" type="sldNum"/>
          </p:nvPr>
        </p:nvSpPr>
        <p:spPr>
          <a:xfrm>
            <a:off x="7885508" y="4412456"/>
            <a:ext cx="565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07" name="Shape 107"/>
        <p:cNvGrpSpPr/>
        <p:nvPr/>
      </p:nvGrpSpPr>
      <p:grpSpPr>
        <a:xfrm>
          <a:off x="0" y="0"/>
          <a:ext cx="0" cy="0"/>
          <a:chOff x="0" y="0"/>
          <a:chExt cx="0" cy="0"/>
        </a:xfrm>
      </p:grpSpPr>
      <p:sp>
        <p:nvSpPr>
          <p:cNvPr id="108" name="Google Shape;108;p16"/>
          <p:cNvSpPr txBox="1"/>
          <p:nvPr>
            <p:ph type="title"/>
          </p:nvPr>
        </p:nvSpPr>
        <p:spPr>
          <a:xfrm>
            <a:off x="685346" y="457200"/>
            <a:ext cx="7765200" cy="9942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16"/>
          <p:cNvSpPr txBox="1"/>
          <p:nvPr>
            <p:ph idx="1" type="body"/>
          </p:nvPr>
        </p:nvSpPr>
        <p:spPr>
          <a:xfrm>
            <a:off x="685346" y="3146924"/>
            <a:ext cx="2474100" cy="432300"/>
          </a:xfrm>
          <a:prstGeom prst="rect">
            <a:avLst/>
          </a:prstGeom>
          <a:noFill/>
          <a:ln>
            <a:noFill/>
          </a:ln>
        </p:spPr>
        <p:txBody>
          <a:bodyPr anchorCtr="0" anchor="b" bIns="34275" lIns="68575" spcFirstLastPara="1" rIns="68575" wrap="square" tIns="34275">
            <a:noAutofit/>
          </a:bodyPr>
          <a:lstStyle>
            <a:lvl1pPr indent="-228600" lvl="0" marL="457200" algn="ctr">
              <a:lnSpc>
                <a:spcPct val="100000"/>
              </a:lnSpc>
              <a:spcBef>
                <a:spcPts val="800"/>
              </a:spcBef>
              <a:spcAft>
                <a:spcPts val="0"/>
              </a:spcAft>
              <a:buClr>
                <a:schemeClr val="lt1"/>
              </a:buClr>
              <a:buSzPts val="1500"/>
              <a:buNone/>
              <a:defRPr b="0" sz="1500">
                <a:solidFill>
                  <a:schemeClr val="lt1"/>
                </a:solidFill>
              </a:defRPr>
            </a:lvl1pPr>
            <a:lvl2pPr indent="-228600" lvl="1" marL="914400" algn="l">
              <a:lnSpc>
                <a:spcPct val="120000"/>
              </a:lnSpc>
              <a:spcBef>
                <a:spcPts val="400"/>
              </a:spcBef>
              <a:spcAft>
                <a:spcPts val="0"/>
              </a:spcAft>
              <a:buClr>
                <a:schemeClr val="lt1"/>
              </a:buClr>
              <a:buSzPts val="1500"/>
              <a:buNone/>
              <a:defRPr b="1" sz="1500"/>
            </a:lvl2pPr>
            <a:lvl3pPr indent="-228600" lvl="2" marL="1371600" algn="l">
              <a:lnSpc>
                <a:spcPct val="120000"/>
              </a:lnSpc>
              <a:spcBef>
                <a:spcPts val="400"/>
              </a:spcBef>
              <a:spcAft>
                <a:spcPts val="0"/>
              </a:spcAft>
              <a:buClr>
                <a:schemeClr val="lt1"/>
              </a:buClr>
              <a:buSzPts val="1400"/>
              <a:buNone/>
              <a:defRPr b="1" sz="1400"/>
            </a:lvl3pPr>
            <a:lvl4pPr indent="-228600" lvl="3" marL="1828800" algn="l">
              <a:lnSpc>
                <a:spcPct val="120000"/>
              </a:lnSpc>
              <a:spcBef>
                <a:spcPts val="400"/>
              </a:spcBef>
              <a:spcAft>
                <a:spcPts val="0"/>
              </a:spcAft>
              <a:buClr>
                <a:schemeClr val="lt1"/>
              </a:buClr>
              <a:buSzPts val="1200"/>
              <a:buNone/>
              <a:defRPr b="1" sz="1200"/>
            </a:lvl4pPr>
            <a:lvl5pPr indent="-228600" lvl="4" marL="2286000" algn="l">
              <a:lnSpc>
                <a:spcPct val="120000"/>
              </a:lnSpc>
              <a:spcBef>
                <a:spcPts val="400"/>
              </a:spcBef>
              <a:spcAft>
                <a:spcPts val="0"/>
              </a:spcAft>
              <a:buClr>
                <a:schemeClr val="lt1"/>
              </a:buClr>
              <a:buSzPts val="1200"/>
              <a:buNone/>
              <a:defRPr b="1" sz="1200"/>
            </a:lvl5pPr>
            <a:lvl6pPr indent="-228600" lvl="5" marL="2743200" algn="l">
              <a:lnSpc>
                <a:spcPct val="120000"/>
              </a:lnSpc>
              <a:spcBef>
                <a:spcPts val="400"/>
              </a:spcBef>
              <a:spcAft>
                <a:spcPts val="0"/>
              </a:spcAft>
              <a:buClr>
                <a:schemeClr val="lt1"/>
              </a:buClr>
              <a:buSzPts val="1200"/>
              <a:buNone/>
              <a:defRPr b="1" sz="1200"/>
            </a:lvl6pPr>
            <a:lvl7pPr indent="-228600" lvl="6" marL="3200400" algn="l">
              <a:lnSpc>
                <a:spcPct val="120000"/>
              </a:lnSpc>
              <a:spcBef>
                <a:spcPts val="400"/>
              </a:spcBef>
              <a:spcAft>
                <a:spcPts val="0"/>
              </a:spcAft>
              <a:buClr>
                <a:schemeClr val="lt1"/>
              </a:buClr>
              <a:buSzPts val="1200"/>
              <a:buNone/>
              <a:defRPr b="1" sz="1200"/>
            </a:lvl7pPr>
            <a:lvl8pPr indent="-228600" lvl="7" marL="3657600" algn="l">
              <a:lnSpc>
                <a:spcPct val="120000"/>
              </a:lnSpc>
              <a:spcBef>
                <a:spcPts val="400"/>
              </a:spcBef>
              <a:spcAft>
                <a:spcPts val="0"/>
              </a:spcAft>
              <a:buClr>
                <a:schemeClr val="lt1"/>
              </a:buClr>
              <a:buSzPts val="1200"/>
              <a:buNone/>
              <a:defRPr b="1" sz="1200"/>
            </a:lvl8pPr>
            <a:lvl9pPr indent="-228600" lvl="8" marL="4114800" algn="l">
              <a:lnSpc>
                <a:spcPct val="120000"/>
              </a:lnSpc>
              <a:spcBef>
                <a:spcPts val="400"/>
              </a:spcBef>
              <a:spcAft>
                <a:spcPts val="0"/>
              </a:spcAft>
              <a:buClr>
                <a:schemeClr val="lt1"/>
              </a:buClr>
              <a:buSzPts val="1200"/>
              <a:buNone/>
              <a:defRPr b="1" sz="1200"/>
            </a:lvl9pPr>
          </a:lstStyle>
          <a:p/>
        </p:txBody>
      </p:sp>
      <p:sp>
        <p:nvSpPr>
          <p:cNvPr id="110" name="Google Shape;110;p16"/>
          <p:cNvSpPr/>
          <p:nvPr>
            <p:ph idx="2" type="pic"/>
          </p:nvPr>
        </p:nvSpPr>
        <p:spPr>
          <a:xfrm>
            <a:off x="819015" y="1724240"/>
            <a:ext cx="2205000" cy="1143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1" name="Google Shape;111;p16"/>
          <p:cNvSpPr txBox="1"/>
          <p:nvPr>
            <p:ph idx="3" type="body"/>
          </p:nvPr>
        </p:nvSpPr>
        <p:spPr>
          <a:xfrm>
            <a:off x="685346" y="3579121"/>
            <a:ext cx="2474100" cy="7644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Clr>
                <a:schemeClr val="lt1"/>
              </a:buClr>
              <a:buSzPts val="1100"/>
              <a:buNone/>
              <a:defRPr sz="1100"/>
            </a:lvl1pPr>
            <a:lvl2pPr indent="-228600" lvl="1" marL="914400" algn="l">
              <a:lnSpc>
                <a:spcPct val="120000"/>
              </a:lnSpc>
              <a:spcBef>
                <a:spcPts val="400"/>
              </a:spcBef>
              <a:spcAft>
                <a:spcPts val="0"/>
              </a:spcAft>
              <a:buClr>
                <a:schemeClr val="lt1"/>
              </a:buClr>
              <a:buSzPts val="900"/>
              <a:buNone/>
              <a:defRPr sz="900"/>
            </a:lvl2pPr>
            <a:lvl3pPr indent="-228600" lvl="2" marL="1371600" algn="l">
              <a:lnSpc>
                <a:spcPct val="120000"/>
              </a:lnSpc>
              <a:spcBef>
                <a:spcPts val="400"/>
              </a:spcBef>
              <a:spcAft>
                <a:spcPts val="0"/>
              </a:spcAft>
              <a:buClr>
                <a:schemeClr val="lt1"/>
              </a:buClr>
              <a:buSzPts val="800"/>
              <a:buNone/>
              <a:defRPr sz="800"/>
            </a:lvl3pPr>
            <a:lvl4pPr indent="-228600" lvl="3" marL="1828800" algn="l">
              <a:lnSpc>
                <a:spcPct val="120000"/>
              </a:lnSpc>
              <a:spcBef>
                <a:spcPts val="400"/>
              </a:spcBef>
              <a:spcAft>
                <a:spcPts val="0"/>
              </a:spcAft>
              <a:buClr>
                <a:schemeClr val="lt1"/>
              </a:buClr>
              <a:buSzPts val="700"/>
              <a:buNone/>
              <a:defRPr sz="700"/>
            </a:lvl4pPr>
            <a:lvl5pPr indent="-228600" lvl="4" marL="2286000" algn="l">
              <a:lnSpc>
                <a:spcPct val="120000"/>
              </a:lnSpc>
              <a:spcBef>
                <a:spcPts val="400"/>
              </a:spcBef>
              <a:spcAft>
                <a:spcPts val="0"/>
              </a:spcAft>
              <a:buClr>
                <a:schemeClr val="lt1"/>
              </a:buClr>
              <a:buSzPts val="700"/>
              <a:buNone/>
              <a:defRPr sz="700"/>
            </a:lvl5pPr>
            <a:lvl6pPr indent="-228600" lvl="5" marL="2743200" algn="l">
              <a:lnSpc>
                <a:spcPct val="120000"/>
              </a:lnSpc>
              <a:spcBef>
                <a:spcPts val="400"/>
              </a:spcBef>
              <a:spcAft>
                <a:spcPts val="0"/>
              </a:spcAft>
              <a:buClr>
                <a:schemeClr val="lt1"/>
              </a:buClr>
              <a:buSzPts val="700"/>
              <a:buNone/>
              <a:defRPr sz="700"/>
            </a:lvl6pPr>
            <a:lvl7pPr indent="-228600" lvl="6" marL="3200400" algn="l">
              <a:lnSpc>
                <a:spcPct val="120000"/>
              </a:lnSpc>
              <a:spcBef>
                <a:spcPts val="400"/>
              </a:spcBef>
              <a:spcAft>
                <a:spcPts val="0"/>
              </a:spcAft>
              <a:buClr>
                <a:schemeClr val="lt1"/>
              </a:buClr>
              <a:buSzPts val="700"/>
              <a:buNone/>
              <a:defRPr sz="700"/>
            </a:lvl7pPr>
            <a:lvl8pPr indent="-228600" lvl="7" marL="3657600" algn="l">
              <a:lnSpc>
                <a:spcPct val="120000"/>
              </a:lnSpc>
              <a:spcBef>
                <a:spcPts val="400"/>
              </a:spcBef>
              <a:spcAft>
                <a:spcPts val="0"/>
              </a:spcAft>
              <a:buClr>
                <a:schemeClr val="lt1"/>
              </a:buClr>
              <a:buSzPts val="700"/>
              <a:buNone/>
              <a:defRPr sz="700"/>
            </a:lvl8pPr>
            <a:lvl9pPr indent="-228600" lvl="8" marL="4114800" algn="l">
              <a:lnSpc>
                <a:spcPct val="120000"/>
              </a:lnSpc>
              <a:spcBef>
                <a:spcPts val="400"/>
              </a:spcBef>
              <a:spcAft>
                <a:spcPts val="0"/>
              </a:spcAft>
              <a:buClr>
                <a:schemeClr val="lt1"/>
              </a:buClr>
              <a:buSzPts val="700"/>
              <a:buNone/>
              <a:defRPr sz="700"/>
            </a:lvl9pPr>
          </a:lstStyle>
          <a:p/>
        </p:txBody>
      </p:sp>
      <p:sp>
        <p:nvSpPr>
          <p:cNvPr id="112" name="Google Shape;112;p16"/>
          <p:cNvSpPr txBox="1"/>
          <p:nvPr>
            <p:ph idx="4" type="body"/>
          </p:nvPr>
        </p:nvSpPr>
        <p:spPr>
          <a:xfrm>
            <a:off x="3332026" y="3146924"/>
            <a:ext cx="2474100" cy="432300"/>
          </a:xfrm>
          <a:prstGeom prst="rect">
            <a:avLst/>
          </a:prstGeom>
          <a:noFill/>
          <a:ln>
            <a:noFill/>
          </a:ln>
        </p:spPr>
        <p:txBody>
          <a:bodyPr anchorCtr="0" anchor="b" bIns="34275" lIns="68575" spcFirstLastPara="1" rIns="68575" wrap="square" tIns="34275">
            <a:noAutofit/>
          </a:bodyPr>
          <a:lstStyle>
            <a:lvl1pPr indent="-228600" lvl="0" marL="457200" algn="ctr">
              <a:lnSpc>
                <a:spcPct val="100000"/>
              </a:lnSpc>
              <a:spcBef>
                <a:spcPts val="800"/>
              </a:spcBef>
              <a:spcAft>
                <a:spcPts val="0"/>
              </a:spcAft>
              <a:buClr>
                <a:schemeClr val="lt1"/>
              </a:buClr>
              <a:buSzPts val="1500"/>
              <a:buNone/>
              <a:defRPr b="0" sz="1500">
                <a:solidFill>
                  <a:schemeClr val="lt1"/>
                </a:solidFill>
              </a:defRPr>
            </a:lvl1pPr>
            <a:lvl2pPr indent="-228600" lvl="1" marL="914400" algn="l">
              <a:lnSpc>
                <a:spcPct val="120000"/>
              </a:lnSpc>
              <a:spcBef>
                <a:spcPts val="400"/>
              </a:spcBef>
              <a:spcAft>
                <a:spcPts val="0"/>
              </a:spcAft>
              <a:buClr>
                <a:schemeClr val="lt1"/>
              </a:buClr>
              <a:buSzPts val="1500"/>
              <a:buNone/>
              <a:defRPr b="1" sz="1500"/>
            </a:lvl2pPr>
            <a:lvl3pPr indent="-228600" lvl="2" marL="1371600" algn="l">
              <a:lnSpc>
                <a:spcPct val="120000"/>
              </a:lnSpc>
              <a:spcBef>
                <a:spcPts val="400"/>
              </a:spcBef>
              <a:spcAft>
                <a:spcPts val="0"/>
              </a:spcAft>
              <a:buClr>
                <a:schemeClr val="lt1"/>
              </a:buClr>
              <a:buSzPts val="1400"/>
              <a:buNone/>
              <a:defRPr b="1" sz="1400"/>
            </a:lvl3pPr>
            <a:lvl4pPr indent="-228600" lvl="3" marL="1828800" algn="l">
              <a:lnSpc>
                <a:spcPct val="120000"/>
              </a:lnSpc>
              <a:spcBef>
                <a:spcPts val="400"/>
              </a:spcBef>
              <a:spcAft>
                <a:spcPts val="0"/>
              </a:spcAft>
              <a:buClr>
                <a:schemeClr val="lt1"/>
              </a:buClr>
              <a:buSzPts val="1200"/>
              <a:buNone/>
              <a:defRPr b="1" sz="1200"/>
            </a:lvl4pPr>
            <a:lvl5pPr indent="-228600" lvl="4" marL="2286000" algn="l">
              <a:lnSpc>
                <a:spcPct val="120000"/>
              </a:lnSpc>
              <a:spcBef>
                <a:spcPts val="400"/>
              </a:spcBef>
              <a:spcAft>
                <a:spcPts val="0"/>
              </a:spcAft>
              <a:buClr>
                <a:schemeClr val="lt1"/>
              </a:buClr>
              <a:buSzPts val="1200"/>
              <a:buNone/>
              <a:defRPr b="1" sz="1200"/>
            </a:lvl5pPr>
            <a:lvl6pPr indent="-228600" lvl="5" marL="2743200" algn="l">
              <a:lnSpc>
                <a:spcPct val="120000"/>
              </a:lnSpc>
              <a:spcBef>
                <a:spcPts val="400"/>
              </a:spcBef>
              <a:spcAft>
                <a:spcPts val="0"/>
              </a:spcAft>
              <a:buClr>
                <a:schemeClr val="lt1"/>
              </a:buClr>
              <a:buSzPts val="1200"/>
              <a:buNone/>
              <a:defRPr b="1" sz="1200"/>
            </a:lvl6pPr>
            <a:lvl7pPr indent="-228600" lvl="6" marL="3200400" algn="l">
              <a:lnSpc>
                <a:spcPct val="120000"/>
              </a:lnSpc>
              <a:spcBef>
                <a:spcPts val="400"/>
              </a:spcBef>
              <a:spcAft>
                <a:spcPts val="0"/>
              </a:spcAft>
              <a:buClr>
                <a:schemeClr val="lt1"/>
              </a:buClr>
              <a:buSzPts val="1200"/>
              <a:buNone/>
              <a:defRPr b="1" sz="1200"/>
            </a:lvl7pPr>
            <a:lvl8pPr indent="-228600" lvl="7" marL="3657600" algn="l">
              <a:lnSpc>
                <a:spcPct val="120000"/>
              </a:lnSpc>
              <a:spcBef>
                <a:spcPts val="400"/>
              </a:spcBef>
              <a:spcAft>
                <a:spcPts val="0"/>
              </a:spcAft>
              <a:buClr>
                <a:schemeClr val="lt1"/>
              </a:buClr>
              <a:buSzPts val="1200"/>
              <a:buNone/>
              <a:defRPr b="1" sz="1200"/>
            </a:lvl8pPr>
            <a:lvl9pPr indent="-228600" lvl="8" marL="4114800" algn="l">
              <a:lnSpc>
                <a:spcPct val="120000"/>
              </a:lnSpc>
              <a:spcBef>
                <a:spcPts val="400"/>
              </a:spcBef>
              <a:spcAft>
                <a:spcPts val="0"/>
              </a:spcAft>
              <a:buClr>
                <a:schemeClr val="lt1"/>
              </a:buClr>
              <a:buSzPts val="1200"/>
              <a:buNone/>
              <a:defRPr b="1" sz="1200"/>
            </a:lvl9pPr>
          </a:lstStyle>
          <a:p/>
        </p:txBody>
      </p:sp>
      <p:sp>
        <p:nvSpPr>
          <p:cNvPr id="113" name="Google Shape;113;p16"/>
          <p:cNvSpPr/>
          <p:nvPr>
            <p:ph idx="5" type="pic"/>
          </p:nvPr>
        </p:nvSpPr>
        <p:spPr>
          <a:xfrm>
            <a:off x="3426747" y="1724240"/>
            <a:ext cx="2197800" cy="1143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4" name="Google Shape;114;p16"/>
          <p:cNvSpPr txBox="1"/>
          <p:nvPr>
            <p:ph idx="6" type="body"/>
          </p:nvPr>
        </p:nvSpPr>
        <p:spPr>
          <a:xfrm>
            <a:off x="3331011" y="3579120"/>
            <a:ext cx="2475300" cy="7644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Clr>
                <a:schemeClr val="lt1"/>
              </a:buClr>
              <a:buSzPts val="1100"/>
              <a:buNone/>
              <a:defRPr sz="1100"/>
            </a:lvl1pPr>
            <a:lvl2pPr indent="-228600" lvl="1" marL="914400" algn="l">
              <a:lnSpc>
                <a:spcPct val="120000"/>
              </a:lnSpc>
              <a:spcBef>
                <a:spcPts val="400"/>
              </a:spcBef>
              <a:spcAft>
                <a:spcPts val="0"/>
              </a:spcAft>
              <a:buClr>
                <a:schemeClr val="lt1"/>
              </a:buClr>
              <a:buSzPts val="900"/>
              <a:buNone/>
              <a:defRPr sz="900"/>
            </a:lvl2pPr>
            <a:lvl3pPr indent="-228600" lvl="2" marL="1371600" algn="l">
              <a:lnSpc>
                <a:spcPct val="120000"/>
              </a:lnSpc>
              <a:spcBef>
                <a:spcPts val="400"/>
              </a:spcBef>
              <a:spcAft>
                <a:spcPts val="0"/>
              </a:spcAft>
              <a:buClr>
                <a:schemeClr val="lt1"/>
              </a:buClr>
              <a:buSzPts val="800"/>
              <a:buNone/>
              <a:defRPr sz="800"/>
            </a:lvl3pPr>
            <a:lvl4pPr indent="-228600" lvl="3" marL="1828800" algn="l">
              <a:lnSpc>
                <a:spcPct val="120000"/>
              </a:lnSpc>
              <a:spcBef>
                <a:spcPts val="400"/>
              </a:spcBef>
              <a:spcAft>
                <a:spcPts val="0"/>
              </a:spcAft>
              <a:buClr>
                <a:schemeClr val="lt1"/>
              </a:buClr>
              <a:buSzPts val="700"/>
              <a:buNone/>
              <a:defRPr sz="700"/>
            </a:lvl4pPr>
            <a:lvl5pPr indent="-228600" lvl="4" marL="2286000" algn="l">
              <a:lnSpc>
                <a:spcPct val="120000"/>
              </a:lnSpc>
              <a:spcBef>
                <a:spcPts val="400"/>
              </a:spcBef>
              <a:spcAft>
                <a:spcPts val="0"/>
              </a:spcAft>
              <a:buClr>
                <a:schemeClr val="lt1"/>
              </a:buClr>
              <a:buSzPts val="700"/>
              <a:buNone/>
              <a:defRPr sz="700"/>
            </a:lvl5pPr>
            <a:lvl6pPr indent="-228600" lvl="5" marL="2743200" algn="l">
              <a:lnSpc>
                <a:spcPct val="120000"/>
              </a:lnSpc>
              <a:spcBef>
                <a:spcPts val="400"/>
              </a:spcBef>
              <a:spcAft>
                <a:spcPts val="0"/>
              </a:spcAft>
              <a:buClr>
                <a:schemeClr val="lt1"/>
              </a:buClr>
              <a:buSzPts val="700"/>
              <a:buNone/>
              <a:defRPr sz="700"/>
            </a:lvl6pPr>
            <a:lvl7pPr indent="-228600" lvl="6" marL="3200400" algn="l">
              <a:lnSpc>
                <a:spcPct val="120000"/>
              </a:lnSpc>
              <a:spcBef>
                <a:spcPts val="400"/>
              </a:spcBef>
              <a:spcAft>
                <a:spcPts val="0"/>
              </a:spcAft>
              <a:buClr>
                <a:schemeClr val="lt1"/>
              </a:buClr>
              <a:buSzPts val="700"/>
              <a:buNone/>
              <a:defRPr sz="700"/>
            </a:lvl7pPr>
            <a:lvl8pPr indent="-228600" lvl="7" marL="3657600" algn="l">
              <a:lnSpc>
                <a:spcPct val="120000"/>
              </a:lnSpc>
              <a:spcBef>
                <a:spcPts val="400"/>
              </a:spcBef>
              <a:spcAft>
                <a:spcPts val="0"/>
              </a:spcAft>
              <a:buClr>
                <a:schemeClr val="lt1"/>
              </a:buClr>
              <a:buSzPts val="700"/>
              <a:buNone/>
              <a:defRPr sz="700"/>
            </a:lvl8pPr>
            <a:lvl9pPr indent="-228600" lvl="8" marL="4114800" algn="l">
              <a:lnSpc>
                <a:spcPct val="120000"/>
              </a:lnSpc>
              <a:spcBef>
                <a:spcPts val="400"/>
              </a:spcBef>
              <a:spcAft>
                <a:spcPts val="0"/>
              </a:spcAft>
              <a:buClr>
                <a:schemeClr val="lt1"/>
              </a:buClr>
              <a:buSzPts val="700"/>
              <a:buNone/>
              <a:defRPr sz="700"/>
            </a:lvl9pPr>
          </a:lstStyle>
          <a:p/>
        </p:txBody>
      </p:sp>
      <p:sp>
        <p:nvSpPr>
          <p:cNvPr id="115" name="Google Shape;115;p16"/>
          <p:cNvSpPr txBox="1"/>
          <p:nvPr>
            <p:ph idx="7" type="body"/>
          </p:nvPr>
        </p:nvSpPr>
        <p:spPr>
          <a:xfrm>
            <a:off x="5980067" y="3146924"/>
            <a:ext cx="2467500" cy="432300"/>
          </a:xfrm>
          <a:prstGeom prst="rect">
            <a:avLst/>
          </a:prstGeom>
          <a:noFill/>
          <a:ln>
            <a:noFill/>
          </a:ln>
        </p:spPr>
        <p:txBody>
          <a:bodyPr anchorCtr="0" anchor="b" bIns="34275" lIns="68575" spcFirstLastPara="1" rIns="68575" wrap="square" tIns="34275">
            <a:noAutofit/>
          </a:bodyPr>
          <a:lstStyle>
            <a:lvl1pPr indent="-228600" lvl="0" marL="457200" algn="ctr">
              <a:lnSpc>
                <a:spcPct val="100000"/>
              </a:lnSpc>
              <a:spcBef>
                <a:spcPts val="800"/>
              </a:spcBef>
              <a:spcAft>
                <a:spcPts val="0"/>
              </a:spcAft>
              <a:buClr>
                <a:schemeClr val="lt1"/>
              </a:buClr>
              <a:buSzPts val="1500"/>
              <a:buNone/>
              <a:defRPr b="0" sz="1500">
                <a:solidFill>
                  <a:schemeClr val="lt1"/>
                </a:solidFill>
              </a:defRPr>
            </a:lvl1pPr>
            <a:lvl2pPr indent="-228600" lvl="1" marL="914400" algn="l">
              <a:lnSpc>
                <a:spcPct val="120000"/>
              </a:lnSpc>
              <a:spcBef>
                <a:spcPts val="400"/>
              </a:spcBef>
              <a:spcAft>
                <a:spcPts val="0"/>
              </a:spcAft>
              <a:buClr>
                <a:schemeClr val="lt1"/>
              </a:buClr>
              <a:buSzPts val="1500"/>
              <a:buNone/>
              <a:defRPr b="1" sz="1500"/>
            </a:lvl2pPr>
            <a:lvl3pPr indent="-228600" lvl="2" marL="1371600" algn="l">
              <a:lnSpc>
                <a:spcPct val="120000"/>
              </a:lnSpc>
              <a:spcBef>
                <a:spcPts val="400"/>
              </a:spcBef>
              <a:spcAft>
                <a:spcPts val="0"/>
              </a:spcAft>
              <a:buClr>
                <a:schemeClr val="lt1"/>
              </a:buClr>
              <a:buSzPts val="1400"/>
              <a:buNone/>
              <a:defRPr b="1" sz="1400"/>
            </a:lvl3pPr>
            <a:lvl4pPr indent="-228600" lvl="3" marL="1828800" algn="l">
              <a:lnSpc>
                <a:spcPct val="120000"/>
              </a:lnSpc>
              <a:spcBef>
                <a:spcPts val="400"/>
              </a:spcBef>
              <a:spcAft>
                <a:spcPts val="0"/>
              </a:spcAft>
              <a:buClr>
                <a:schemeClr val="lt1"/>
              </a:buClr>
              <a:buSzPts val="1200"/>
              <a:buNone/>
              <a:defRPr b="1" sz="1200"/>
            </a:lvl4pPr>
            <a:lvl5pPr indent="-228600" lvl="4" marL="2286000" algn="l">
              <a:lnSpc>
                <a:spcPct val="120000"/>
              </a:lnSpc>
              <a:spcBef>
                <a:spcPts val="400"/>
              </a:spcBef>
              <a:spcAft>
                <a:spcPts val="0"/>
              </a:spcAft>
              <a:buClr>
                <a:schemeClr val="lt1"/>
              </a:buClr>
              <a:buSzPts val="1200"/>
              <a:buNone/>
              <a:defRPr b="1" sz="1200"/>
            </a:lvl5pPr>
            <a:lvl6pPr indent="-228600" lvl="5" marL="2743200" algn="l">
              <a:lnSpc>
                <a:spcPct val="120000"/>
              </a:lnSpc>
              <a:spcBef>
                <a:spcPts val="400"/>
              </a:spcBef>
              <a:spcAft>
                <a:spcPts val="0"/>
              </a:spcAft>
              <a:buClr>
                <a:schemeClr val="lt1"/>
              </a:buClr>
              <a:buSzPts val="1200"/>
              <a:buNone/>
              <a:defRPr b="1" sz="1200"/>
            </a:lvl6pPr>
            <a:lvl7pPr indent="-228600" lvl="6" marL="3200400" algn="l">
              <a:lnSpc>
                <a:spcPct val="120000"/>
              </a:lnSpc>
              <a:spcBef>
                <a:spcPts val="400"/>
              </a:spcBef>
              <a:spcAft>
                <a:spcPts val="0"/>
              </a:spcAft>
              <a:buClr>
                <a:schemeClr val="lt1"/>
              </a:buClr>
              <a:buSzPts val="1200"/>
              <a:buNone/>
              <a:defRPr b="1" sz="1200"/>
            </a:lvl7pPr>
            <a:lvl8pPr indent="-228600" lvl="7" marL="3657600" algn="l">
              <a:lnSpc>
                <a:spcPct val="120000"/>
              </a:lnSpc>
              <a:spcBef>
                <a:spcPts val="400"/>
              </a:spcBef>
              <a:spcAft>
                <a:spcPts val="0"/>
              </a:spcAft>
              <a:buClr>
                <a:schemeClr val="lt1"/>
              </a:buClr>
              <a:buSzPts val="1200"/>
              <a:buNone/>
              <a:defRPr b="1" sz="1200"/>
            </a:lvl8pPr>
            <a:lvl9pPr indent="-228600" lvl="8" marL="4114800" algn="l">
              <a:lnSpc>
                <a:spcPct val="120000"/>
              </a:lnSpc>
              <a:spcBef>
                <a:spcPts val="400"/>
              </a:spcBef>
              <a:spcAft>
                <a:spcPts val="0"/>
              </a:spcAft>
              <a:buClr>
                <a:schemeClr val="lt1"/>
              </a:buClr>
              <a:buSzPts val="1200"/>
              <a:buNone/>
              <a:defRPr b="1" sz="1200"/>
            </a:lvl9pPr>
          </a:lstStyle>
          <a:p/>
        </p:txBody>
      </p:sp>
      <p:sp>
        <p:nvSpPr>
          <p:cNvPr id="116" name="Google Shape;116;p16"/>
          <p:cNvSpPr/>
          <p:nvPr>
            <p:ph idx="8" type="pic"/>
          </p:nvPr>
        </p:nvSpPr>
        <p:spPr>
          <a:xfrm>
            <a:off x="6114602" y="1724240"/>
            <a:ext cx="2199000" cy="1143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7" name="Google Shape;117;p16"/>
          <p:cNvSpPr txBox="1"/>
          <p:nvPr>
            <p:ph idx="9" type="body"/>
          </p:nvPr>
        </p:nvSpPr>
        <p:spPr>
          <a:xfrm>
            <a:off x="5979974" y="3579121"/>
            <a:ext cx="2470800" cy="7644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Clr>
                <a:schemeClr val="lt1"/>
              </a:buClr>
              <a:buSzPts val="1100"/>
              <a:buNone/>
              <a:defRPr sz="1100"/>
            </a:lvl1pPr>
            <a:lvl2pPr indent="-228600" lvl="1" marL="914400" algn="l">
              <a:lnSpc>
                <a:spcPct val="120000"/>
              </a:lnSpc>
              <a:spcBef>
                <a:spcPts val="400"/>
              </a:spcBef>
              <a:spcAft>
                <a:spcPts val="0"/>
              </a:spcAft>
              <a:buClr>
                <a:schemeClr val="lt1"/>
              </a:buClr>
              <a:buSzPts val="900"/>
              <a:buNone/>
              <a:defRPr sz="900"/>
            </a:lvl2pPr>
            <a:lvl3pPr indent="-228600" lvl="2" marL="1371600" algn="l">
              <a:lnSpc>
                <a:spcPct val="120000"/>
              </a:lnSpc>
              <a:spcBef>
                <a:spcPts val="400"/>
              </a:spcBef>
              <a:spcAft>
                <a:spcPts val="0"/>
              </a:spcAft>
              <a:buClr>
                <a:schemeClr val="lt1"/>
              </a:buClr>
              <a:buSzPts val="800"/>
              <a:buNone/>
              <a:defRPr sz="800"/>
            </a:lvl3pPr>
            <a:lvl4pPr indent="-228600" lvl="3" marL="1828800" algn="l">
              <a:lnSpc>
                <a:spcPct val="120000"/>
              </a:lnSpc>
              <a:spcBef>
                <a:spcPts val="400"/>
              </a:spcBef>
              <a:spcAft>
                <a:spcPts val="0"/>
              </a:spcAft>
              <a:buClr>
                <a:schemeClr val="lt1"/>
              </a:buClr>
              <a:buSzPts val="700"/>
              <a:buNone/>
              <a:defRPr sz="700"/>
            </a:lvl4pPr>
            <a:lvl5pPr indent="-228600" lvl="4" marL="2286000" algn="l">
              <a:lnSpc>
                <a:spcPct val="120000"/>
              </a:lnSpc>
              <a:spcBef>
                <a:spcPts val="400"/>
              </a:spcBef>
              <a:spcAft>
                <a:spcPts val="0"/>
              </a:spcAft>
              <a:buClr>
                <a:schemeClr val="lt1"/>
              </a:buClr>
              <a:buSzPts val="700"/>
              <a:buNone/>
              <a:defRPr sz="700"/>
            </a:lvl5pPr>
            <a:lvl6pPr indent="-228600" lvl="5" marL="2743200" algn="l">
              <a:lnSpc>
                <a:spcPct val="120000"/>
              </a:lnSpc>
              <a:spcBef>
                <a:spcPts val="400"/>
              </a:spcBef>
              <a:spcAft>
                <a:spcPts val="0"/>
              </a:spcAft>
              <a:buClr>
                <a:schemeClr val="lt1"/>
              </a:buClr>
              <a:buSzPts val="700"/>
              <a:buNone/>
              <a:defRPr sz="700"/>
            </a:lvl6pPr>
            <a:lvl7pPr indent="-228600" lvl="6" marL="3200400" algn="l">
              <a:lnSpc>
                <a:spcPct val="120000"/>
              </a:lnSpc>
              <a:spcBef>
                <a:spcPts val="400"/>
              </a:spcBef>
              <a:spcAft>
                <a:spcPts val="0"/>
              </a:spcAft>
              <a:buClr>
                <a:schemeClr val="lt1"/>
              </a:buClr>
              <a:buSzPts val="700"/>
              <a:buNone/>
              <a:defRPr sz="700"/>
            </a:lvl7pPr>
            <a:lvl8pPr indent="-228600" lvl="7" marL="3657600" algn="l">
              <a:lnSpc>
                <a:spcPct val="120000"/>
              </a:lnSpc>
              <a:spcBef>
                <a:spcPts val="400"/>
              </a:spcBef>
              <a:spcAft>
                <a:spcPts val="0"/>
              </a:spcAft>
              <a:buClr>
                <a:schemeClr val="lt1"/>
              </a:buClr>
              <a:buSzPts val="700"/>
              <a:buNone/>
              <a:defRPr sz="700"/>
            </a:lvl8pPr>
            <a:lvl9pPr indent="-228600" lvl="8" marL="4114800" algn="l">
              <a:lnSpc>
                <a:spcPct val="120000"/>
              </a:lnSpc>
              <a:spcBef>
                <a:spcPts val="400"/>
              </a:spcBef>
              <a:spcAft>
                <a:spcPts val="0"/>
              </a:spcAft>
              <a:buClr>
                <a:schemeClr val="lt1"/>
              </a:buClr>
              <a:buSzPts val="700"/>
              <a:buNone/>
              <a:defRPr sz="700"/>
            </a:lvl9pPr>
          </a:lstStyle>
          <a:p/>
        </p:txBody>
      </p:sp>
      <p:sp>
        <p:nvSpPr>
          <p:cNvPr id="118" name="Google Shape;118;p16"/>
          <p:cNvSpPr txBox="1"/>
          <p:nvPr>
            <p:ph idx="10" type="dt"/>
          </p:nvPr>
        </p:nvSpPr>
        <p:spPr>
          <a:xfrm>
            <a:off x="5759052" y="4412456"/>
            <a:ext cx="20574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16"/>
          <p:cNvSpPr txBox="1"/>
          <p:nvPr>
            <p:ph idx="11" type="ftr"/>
          </p:nvPr>
        </p:nvSpPr>
        <p:spPr>
          <a:xfrm>
            <a:off x="685346" y="4412456"/>
            <a:ext cx="500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16"/>
          <p:cNvSpPr txBox="1"/>
          <p:nvPr>
            <p:ph idx="12" type="sldNum"/>
          </p:nvPr>
        </p:nvSpPr>
        <p:spPr>
          <a:xfrm>
            <a:off x="7885508" y="4412456"/>
            <a:ext cx="565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1" name="Shape 121"/>
        <p:cNvGrpSpPr/>
        <p:nvPr/>
      </p:nvGrpSpPr>
      <p:grpSpPr>
        <a:xfrm>
          <a:off x="0" y="0"/>
          <a:ext cx="0" cy="0"/>
          <a:chOff x="0" y="0"/>
          <a:chExt cx="0" cy="0"/>
        </a:xfrm>
      </p:grpSpPr>
      <p:sp>
        <p:nvSpPr>
          <p:cNvPr id="122" name="Google Shape;122;p17"/>
          <p:cNvSpPr txBox="1"/>
          <p:nvPr>
            <p:ph type="title"/>
          </p:nvPr>
        </p:nvSpPr>
        <p:spPr>
          <a:xfrm>
            <a:off x="685346" y="457200"/>
            <a:ext cx="7765200" cy="9948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 name="Google Shape;123;p17"/>
          <p:cNvSpPr txBox="1"/>
          <p:nvPr>
            <p:ph idx="1" type="body"/>
          </p:nvPr>
        </p:nvSpPr>
        <p:spPr>
          <a:xfrm rot="5400000">
            <a:off x="3182368" y="-924852"/>
            <a:ext cx="2771400" cy="7765200"/>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Clr>
                <a:schemeClr val="lt1"/>
              </a:buClr>
              <a:buSzPts val="1400"/>
              <a:buChar char="•"/>
              <a:defRPr/>
            </a:lvl1pPr>
            <a:lvl2pPr indent="-317500" lvl="1" marL="914400" algn="l">
              <a:lnSpc>
                <a:spcPct val="120000"/>
              </a:lnSpc>
              <a:spcBef>
                <a:spcPts val="400"/>
              </a:spcBef>
              <a:spcAft>
                <a:spcPts val="0"/>
              </a:spcAft>
              <a:buClr>
                <a:schemeClr val="lt1"/>
              </a:buClr>
              <a:buSzPts val="1400"/>
              <a:buChar char="•"/>
              <a:defRPr/>
            </a:lvl2pPr>
            <a:lvl3pPr indent="-317500" lvl="2" marL="1371600" algn="l">
              <a:lnSpc>
                <a:spcPct val="120000"/>
              </a:lnSpc>
              <a:spcBef>
                <a:spcPts val="400"/>
              </a:spcBef>
              <a:spcAft>
                <a:spcPts val="0"/>
              </a:spcAft>
              <a:buClr>
                <a:schemeClr val="lt1"/>
              </a:buClr>
              <a:buSzPts val="1400"/>
              <a:buChar char="•"/>
              <a:defRPr/>
            </a:lvl3pPr>
            <a:lvl4pPr indent="-317500" lvl="3" marL="1828800" algn="l">
              <a:lnSpc>
                <a:spcPct val="120000"/>
              </a:lnSpc>
              <a:spcBef>
                <a:spcPts val="400"/>
              </a:spcBef>
              <a:spcAft>
                <a:spcPts val="0"/>
              </a:spcAft>
              <a:buClr>
                <a:schemeClr val="lt1"/>
              </a:buClr>
              <a:buSzPts val="1400"/>
              <a:buChar char="•"/>
              <a:defRPr/>
            </a:lvl4pPr>
            <a:lvl5pPr indent="-317500" lvl="4" marL="2286000" algn="l">
              <a:lnSpc>
                <a:spcPct val="120000"/>
              </a:lnSpc>
              <a:spcBef>
                <a:spcPts val="400"/>
              </a:spcBef>
              <a:spcAft>
                <a:spcPts val="0"/>
              </a:spcAft>
              <a:buClr>
                <a:schemeClr val="lt1"/>
              </a:buClr>
              <a:buSzPts val="1400"/>
              <a:buChar char="•"/>
              <a:defRPr/>
            </a:lvl5pPr>
            <a:lvl6pPr indent="-317500" lvl="5" marL="2743200" algn="l">
              <a:lnSpc>
                <a:spcPct val="120000"/>
              </a:lnSpc>
              <a:spcBef>
                <a:spcPts val="400"/>
              </a:spcBef>
              <a:spcAft>
                <a:spcPts val="0"/>
              </a:spcAft>
              <a:buClr>
                <a:schemeClr val="lt1"/>
              </a:buClr>
              <a:buSzPts val="1400"/>
              <a:buChar char="•"/>
              <a:defRPr/>
            </a:lvl6pPr>
            <a:lvl7pPr indent="-317500" lvl="6" marL="3200400" algn="l">
              <a:lnSpc>
                <a:spcPct val="120000"/>
              </a:lnSpc>
              <a:spcBef>
                <a:spcPts val="400"/>
              </a:spcBef>
              <a:spcAft>
                <a:spcPts val="0"/>
              </a:spcAft>
              <a:buClr>
                <a:schemeClr val="lt1"/>
              </a:buClr>
              <a:buSzPts val="1400"/>
              <a:buChar char="•"/>
              <a:defRPr/>
            </a:lvl7pPr>
            <a:lvl8pPr indent="-317500" lvl="7" marL="3657600" algn="l">
              <a:lnSpc>
                <a:spcPct val="120000"/>
              </a:lnSpc>
              <a:spcBef>
                <a:spcPts val="400"/>
              </a:spcBef>
              <a:spcAft>
                <a:spcPts val="0"/>
              </a:spcAft>
              <a:buClr>
                <a:schemeClr val="lt1"/>
              </a:buClr>
              <a:buSzPts val="1400"/>
              <a:buChar char="•"/>
              <a:defRPr/>
            </a:lvl8pPr>
            <a:lvl9pPr indent="-317500" lvl="8" marL="4114800" algn="l">
              <a:lnSpc>
                <a:spcPct val="120000"/>
              </a:lnSpc>
              <a:spcBef>
                <a:spcPts val="400"/>
              </a:spcBef>
              <a:spcAft>
                <a:spcPts val="0"/>
              </a:spcAft>
              <a:buClr>
                <a:schemeClr val="lt1"/>
              </a:buClr>
              <a:buSzPts val="1400"/>
              <a:buChar char="•"/>
              <a:defRPr/>
            </a:lvl9pPr>
          </a:lstStyle>
          <a:p/>
        </p:txBody>
      </p:sp>
      <p:sp>
        <p:nvSpPr>
          <p:cNvPr id="124" name="Google Shape;124;p17"/>
          <p:cNvSpPr txBox="1"/>
          <p:nvPr>
            <p:ph idx="10" type="dt"/>
          </p:nvPr>
        </p:nvSpPr>
        <p:spPr>
          <a:xfrm>
            <a:off x="5759052" y="4412456"/>
            <a:ext cx="20574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17"/>
          <p:cNvSpPr txBox="1"/>
          <p:nvPr>
            <p:ph idx="11" type="ftr"/>
          </p:nvPr>
        </p:nvSpPr>
        <p:spPr>
          <a:xfrm>
            <a:off x="685346" y="4412456"/>
            <a:ext cx="500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17"/>
          <p:cNvSpPr txBox="1"/>
          <p:nvPr>
            <p:ph idx="12" type="sldNum"/>
          </p:nvPr>
        </p:nvSpPr>
        <p:spPr>
          <a:xfrm>
            <a:off x="7885508" y="4412456"/>
            <a:ext cx="565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 name="Shape 127"/>
        <p:cNvGrpSpPr/>
        <p:nvPr/>
      </p:nvGrpSpPr>
      <p:grpSpPr>
        <a:xfrm>
          <a:off x="0" y="0"/>
          <a:ext cx="0" cy="0"/>
          <a:chOff x="0" y="0"/>
          <a:chExt cx="0" cy="0"/>
        </a:xfrm>
      </p:grpSpPr>
      <p:sp>
        <p:nvSpPr>
          <p:cNvPr id="128" name="Google Shape;128;p18"/>
          <p:cNvSpPr txBox="1"/>
          <p:nvPr>
            <p:ph type="title"/>
          </p:nvPr>
        </p:nvSpPr>
        <p:spPr>
          <a:xfrm rot="5400000">
            <a:off x="5554018" y="1446749"/>
            <a:ext cx="3886200" cy="1907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600"/>
              <a:buFont typeface="Bookman Old Style"/>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9" name="Google Shape;129;p18"/>
          <p:cNvSpPr txBox="1"/>
          <p:nvPr>
            <p:ph idx="1" type="body"/>
          </p:nvPr>
        </p:nvSpPr>
        <p:spPr>
          <a:xfrm rot="5400000">
            <a:off x="1614224" y="-471751"/>
            <a:ext cx="3886200" cy="5744100"/>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Clr>
                <a:schemeClr val="lt1"/>
              </a:buClr>
              <a:buSzPts val="1400"/>
              <a:buChar char="•"/>
              <a:defRPr/>
            </a:lvl1pPr>
            <a:lvl2pPr indent="-317500" lvl="1" marL="914400" algn="l">
              <a:lnSpc>
                <a:spcPct val="120000"/>
              </a:lnSpc>
              <a:spcBef>
                <a:spcPts val="400"/>
              </a:spcBef>
              <a:spcAft>
                <a:spcPts val="0"/>
              </a:spcAft>
              <a:buClr>
                <a:schemeClr val="lt1"/>
              </a:buClr>
              <a:buSzPts val="1400"/>
              <a:buChar char="•"/>
              <a:defRPr/>
            </a:lvl2pPr>
            <a:lvl3pPr indent="-317500" lvl="2" marL="1371600" algn="l">
              <a:lnSpc>
                <a:spcPct val="120000"/>
              </a:lnSpc>
              <a:spcBef>
                <a:spcPts val="400"/>
              </a:spcBef>
              <a:spcAft>
                <a:spcPts val="0"/>
              </a:spcAft>
              <a:buClr>
                <a:schemeClr val="lt1"/>
              </a:buClr>
              <a:buSzPts val="1400"/>
              <a:buChar char="•"/>
              <a:defRPr/>
            </a:lvl3pPr>
            <a:lvl4pPr indent="-317500" lvl="3" marL="1828800" algn="l">
              <a:lnSpc>
                <a:spcPct val="120000"/>
              </a:lnSpc>
              <a:spcBef>
                <a:spcPts val="400"/>
              </a:spcBef>
              <a:spcAft>
                <a:spcPts val="0"/>
              </a:spcAft>
              <a:buClr>
                <a:schemeClr val="lt1"/>
              </a:buClr>
              <a:buSzPts val="1400"/>
              <a:buChar char="•"/>
              <a:defRPr/>
            </a:lvl4pPr>
            <a:lvl5pPr indent="-317500" lvl="4" marL="2286000" algn="l">
              <a:lnSpc>
                <a:spcPct val="120000"/>
              </a:lnSpc>
              <a:spcBef>
                <a:spcPts val="400"/>
              </a:spcBef>
              <a:spcAft>
                <a:spcPts val="0"/>
              </a:spcAft>
              <a:buClr>
                <a:schemeClr val="lt1"/>
              </a:buClr>
              <a:buSzPts val="1400"/>
              <a:buChar char="•"/>
              <a:defRPr/>
            </a:lvl5pPr>
            <a:lvl6pPr indent="-317500" lvl="5" marL="2743200" algn="l">
              <a:lnSpc>
                <a:spcPct val="120000"/>
              </a:lnSpc>
              <a:spcBef>
                <a:spcPts val="400"/>
              </a:spcBef>
              <a:spcAft>
                <a:spcPts val="0"/>
              </a:spcAft>
              <a:buClr>
                <a:schemeClr val="lt1"/>
              </a:buClr>
              <a:buSzPts val="1400"/>
              <a:buChar char="•"/>
              <a:defRPr/>
            </a:lvl6pPr>
            <a:lvl7pPr indent="-317500" lvl="6" marL="3200400" algn="l">
              <a:lnSpc>
                <a:spcPct val="120000"/>
              </a:lnSpc>
              <a:spcBef>
                <a:spcPts val="400"/>
              </a:spcBef>
              <a:spcAft>
                <a:spcPts val="0"/>
              </a:spcAft>
              <a:buClr>
                <a:schemeClr val="lt1"/>
              </a:buClr>
              <a:buSzPts val="1400"/>
              <a:buChar char="•"/>
              <a:defRPr/>
            </a:lvl7pPr>
            <a:lvl8pPr indent="-317500" lvl="7" marL="3657600" algn="l">
              <a:lnSpc>
                <a:spcPct val="120000"/>
              </a:lnSpc>
              <a:spcBef>
                <a:spcPts val="400"/>
              </a:spcBef>
              <a:spcAft>
                <a:spcPts val="0"/>
              </a:spcAft>
              <a:buClr>
                <a:schemeClr val="lt1"/>
              </a:buClr>
              <a:buSzPts val="1400"/>
              <a:buChar char="•"/>
              <a:defRPr/>
            </a:lvl8pPr>
            <a:lvl9pPr indent="-317500" lvl="8" marL="4114800" algn="l">
              <a:lnSpc>
                <a:spcPct val="120000"/>
              </a:lnSpc>
              <a:spcBef>
                <a:spcPts val="400"/>
              </a:spcBef>
              <a:spcAft>
                <a:spcPts val="0"/>
              </a:spcAft>
              <a:buClr>
                <a:schemeClr val="lt1"/>
              </a:buClr>
              <a:buSzPts val="1400"/>
              <a:buChar char="•"/>
              <a:defRPr/>
            </a:lvl9pPr>
          </a:lstStyle>
          <a:p/>
        </p:txBody>
      </p:sp>
      <p:sp>
        <p:nvSpPr>
          <p:cNvPr id="130" name="Google Shape;130;p18"/>
          <p:cNvSpPr txBox="1"/>
          <p:nvPr>
            <p:ph idx="10" type="dt"/>
          </p:nvPr>
        </p:nvSpPr>
        <p:spPr>
          <a:xfrm>
            <a:off x="5759052" y="4412456"/>
            <a:ext cx="20574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18"/>
          <p:cNvSpPr txBox="1"/>
          <p:nvPr>
            <p:ph idx="11" type="ftr"/>
          </p:nvPr>
        </p:nvSpPr>
        <p:spPr>
          <a:xfrm>
            <a:off x="685346" y="4412456"/>
            <a:ext cx="500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18"/>
          <p:cNvSpPr txBox="1"/>
          <p:nvPr>
            <p:ph idx="12" type="sldNum"/>
          </p:nvPr>
        </p:nvSpPr>
        <p:spPr>
          <a:xfrm>
            <a:off x="7885508" y="4412456"/>
            <a:ext cx="565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1196452" y="841772"/>
            <a:ext cx="67512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1"/>
              </a:buClr>
              <a:buSzPts val="3600"/>
              <a:buFont typeface="Bookman Old Style"/>
              <a:buNone/>
              <a:defRPr sz="3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Google Shape;19;p3"/>
          <p:cNvSpPr txBox="1"/>
          <p:nvPr>
            <p:ph idx="1" type="subTitle"/>
          </p:nvPr>
        </p:nvSpPr>
        <p:spPr>
          <a:xfrm>
            <a:off x="1196452" y="2701529"/>
            <a:ext cx="6751200" cy="1241700"/>
          </a:xfrm>
          <a:prstGeom prst="rect">
            <a:avLst/>
          </a:prstGeom>
          <a:noFill/>
          <a:ln>
            <a:noFill/>
          </a:ln>
        </p:spPr>
        <p:txBody>
          <a:bodyPr anchorCtr="0" anchor="t" bIns="34275" lIns="68575" spcFirstLastPara="1" rIns="68575" wrap="square" tIns="34275">
            <a:normAutofit/>
          </a:bodyPr>
          <a:lstStyle>
            <a:lvl1pPr lvl="0" algn="ctr">
              <a:lnSpc>
                <a:spcPct val="120000"/>
              </a:lnSpc>
              <a:spcBef>
                <a:spcPts val="800"/>
              </a:spcBef>
              <a:spcAft>
                <a:spcPts val="0"/>
              </a:spcAft>
              <a:buClr>
                <a:schemeClr val="lt1"/>
              </a:buClr>
              <a:buSzPts val="1800"/>
              <a:buNone/>
              <a:defRPr sz="1800"/>
            </a:lvl1pPr>
            <a:lvl2pPr lvl="1" algn="ctr">
              <a:lnSpc>
                <a:spcPct val="120000"/>
              </a:lnSpc>
              <a:spcBef>
                <a:spcPts val="400"/>
              </a:spcBef>
              <a:spcAft>
                <a:spcPts val="0"/>
              </a:spcAft>
              <a:buClr>
                <a:schemeClr val="lt1"/>
              </a:buClr>
              <a:buSzPts val="1500"/>
              <a:buNone/>
              <a:defRPr sz="1500"/>
            </a:lvl2pPr>
            <a:lvl3pPr lvl="2" algn="ctr">
              <a:lnSpc>
                <a:spcPct val="120000"/>
              </a:lnSpc>
              <a:spcBef>
                <a:spcPts val="400"/>
              </a:spcBef>
              <a:spcAft>
                <a:spcPts val="0"/>
              </a:spcAft>
              <a:buClr>
                <a:schemeClr val="lt1"/>
              </a:buClr>
              <a:buSzPts val="1400"/>
              <a:buNone/>
              <a:defRPr sz="1400"/>
            </a:lvl3pPr>
            <a:lvl4pPr lvl="3" algn="ctr">
              <a:lnSpc>
                <a:spcPct val="120000"/>
              </a:lnSpc>
              <a:spcBef>
                <a:spcPts val="400"/>
              </a:spcBef>
              <a:spcAft>
                <a:spcPts val="0"/>
              </a:spcAft>
              <a:buClr>
                <a:schemeClr val="lt1"/>
              </a:buClr>
              <a:buSzPts val="1200"/>
              <a:buNone/>
              <a:defRPr sz="1200"/>
            </a:lvl4pPr>
            <a:lvl5pPr lvl="4" algn="ctr">
              <a:lnSpc>
                <a:spcPct val="120000"/>
              </a:lnSpc>
              <a:spcBef>
                <a:spcPts val="400"/>
              </a:spcBef>
              <a:spcAft>
                <a:spcPts val="0"/>
              </a:spcAft>
              <a:buClr>
                <a:schemeClr val="lt1"/>
              </a:buClr>
              <a:buSzPts val="1200"/>
              <a:buNone/>
              <a:defRPr sz="1200"/>
            </a:lvl5pPr>
            <a:lvl6pPr lvl="5" algn="ctr">
              <a:lnSpc>
                <a:spcPct val="120000"/>
              </a:lnSpc>
              <a:spcBef>
                <a:spcPts val="400"/>
              </a:spcBef>
              <a:spcAft>
                <a:spcPts val="0"/>
              </a:spcAft>
              <a:buClr>
                <a:schemeClr val="lt1"/>
              </a:buClr>
              <a:buSzPts val="1200"/>
              <a:buNone/>
              <a:defRPr sz="1200"/>
            </a:lvl6pPr>
            <a:lvl7pPr lvl="6" algn="ctr">
              <a:lnSpc>
                <a:spcPct val="120000"/>
              </a:lnSpc>
              <a:spcBef>
                <a:spcPts val="400"/>
              </a:spcBef>
              <a:spcAft>
                <a:spcPts val="0"/>
              </a:spcAft>
              <a:buClr>
                <a:schemeClr val="lt1"/>
              </a:buClr>
              <a:buSzPts val="1200"/>
              <a:buNone/>
              <a:defRPr sz="1200"/>
            </a:lvl7pPr>
            <a:lvl8pPr lvl="7" algn="ctr">
              <a:lnSpc>
                <a:spcPct val="120000"/>
              </a:lnSpc>
              <a:spcBef>
                <a:spcPts val="400"/>
              </a:spcBef>
              <a:spcAft>
                <a:spcPts val="0"/>
              </a:spcAft>
              <a:buClr>
                <a:schemeClr val="lt1"/>
              </a:buClr>
              <a:buSzPts val="1200"/>
              <a:buNone/>
              <a:defRPr sz="1200"/>
            </a:lvl8pPr>
            <a:lvl9pPr lvl="8" algn="ctr">
              <a:lnSpc>
                <a:spcPct val="120000"/>
              </a:lnSpc>
              <a:spcBef>
                <a:spcPts val="400"/>
              </a:spcBef>
              <a:spcAft>
                <a:spcPts val="0"/>
              </a:spcAft>
              <a:buClr>
                <a:schemeClr val="lt1"/>
              </a:buClr>
              <a:buSzPts val="1200"/>
              <a:buNone/>
              <a:defRPr sz="1200"/>
            </a:lvl9pPr>
          </a:lstStyle>
          <a:p/>
        </p:txBody>
      </p:sp>
      <p:sp>
        <p:nvSpPr>
          <p:cNvPr id="20" name="Google Shape;20;p3"/>
          <p:cNvSpPr txBox="1"/>
          <p:nvPr>
            <p:ph idx="10" type="dt"/>
          </p:nvPr>
        </p:nvSpPr>
        <p:spPr>
          <a:xfrm>
            <a:off x="5759052" y="4412456"/>
            <a:ext cx="20574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Google Shape;21;p3"/>
          <p:cNvSpPr txBox="1"/>
          <p:nvPr>
            <p:ph idx="11" type="ftr"/>
          </p:nvPr>
        </p:nvSpPr>
        <p:spPr>
          <a:xfrm>
            <a:off x="685346" y="4412456"/>
            <a:ext cx="500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 name="Google Shape;22;p3"/>
          <p:cNvSpPr txBox="1"/>
          <p:nvPr>
            <p:ph idx="12" type="sldNum"/>
          </p:nvPr>
        </p:nvSpPr>
        <p:spPr>
          <a:xfrm>
            <a:off x="7885508" y="4412456"/>
            <a:ext cx="565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921933" y="492920"/>
            <a:ext cx="7300200" cy="21396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1"/>
              </a:buClr>
              <a:buSzPts val="2600"/>
              <a:buFont typeface="Bookman Old Style"/>
              <a:buNone/>
              <a:defRPr sz="2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 name="Google Shape;25;p4"/>
          <p:cNvSpPr txBox="1"/>
          <p:nvPr>
            <p:ph idx="1" type="body"/>
          </p:nvPr>
        </p:nvSpPr>
        <p:spPr>
          <a:xfrm>
            <a:off x="921933" y="2701528"/>
            <a:ext cx="7300200" cy="11250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Clr>
                <a:schemeClr val="lt1"/>
              </a:buClr>
              <a:buSzPts val="1800"/>
              <a:buNone/>
              <a:defRPr sz="1800">
                <a:solidFill>
                  <a:schemeClr val="lt1"/>
                </a:solidFill>
              </a:defRPr>
            </a:lvl1pPr>
            <a:lvl2pPr indent="-228600" lvl="1" marL="914400" algn="l">
              <a:lnSpc>
                <a:spcPct val="120000"/>
              </a:lnSpc>
              <a:spcBef>
                <a:spcPts val="400"/>
              </a:spcBef>
              <a:spcAft>
                <a:spcPts val="0"/>
              </a:spcAft>
              <a:buClr>
                <a:schemeClr val="lt1"/>
              </a:buClr>
              <a:buSzPts val="1500"/>
              <a:buNone/>
              <a:defRPr sz="1500">
                <a:solidFill>
                  <a:schemeClr val="lt1"/>
                </a:solidFill>
              </a:defRPr>
            </a:lvl2pPr>
            <a:lvl3pPr indent="-228600" lvl="2" marL="1371600" algn="l">
              <a:lnSpc>
                <a:spcPct val="120000"/>
              </a:lnSpc>
              <a:spcBef>
                <a:spcPts val="400"/>
              </a:spcBef>
              <a:spcAft>
                <a:spcPts val="0"/>
              </a:spcAft>
              <a:buClr>
                <a:schemeClr val="lt1"/>
              </a:buClr>
              <a:buSzPts val="1400"/>
              <a:buNone/>
              <a:defRPr sz="1400">
                <a:solidFill>
                  <a:schemeClr val="lt1"/>
                </a:solidFill>
              </a:defRPr>
            </a:lvl3pPr>
            <a:lvl4pPr indent="-228600" lvl="3" marL="1828800" algn="l">
              <a:lnSpc>
                <a:spcPct val="120000"/>
              </a:lnSpc>
              <a:spcBef>
                <a:spcPts val="400"/>
              </a:spcBef>
              <a:spcAft>
                <a:spcPts val="0"/>
              </a:spcAft>
              <a:buClr>
                <a:schemeClr val="lt1"/>
              </a:buClr>
              <a:buSzPts val="1200"/>
              <a:buNone/>
              <a:defRPr sz="1200">
                <a:solidFill>
                  <a:schemeClr val="lt1"/>
                </a:solidFill>
              </a:defRPr>
            </a:lvl4pPr>
            <a:lvl5pPr indent="-228600" lvl="4" marL="2286000" algn="l">
              <a:lnSpc>
                <a:spcPct val="120000"/>
              </a:lnSpc>
              <a:spcBef>
                <a:spcPts val="400"/>
              </a:spcBef>
              <a:spcAft>
                <a:spcPts val="0"/>
              </a:spcAft>
              <a:buClr>
                <a:schemeClr val="lt1"/>
              </a:buClr>
              <a:buSzPts val="1200"/>
              <a:buNone/>
              <a:defRPr sz="1200">
                <a:solidFill>
                  <a:schemeClr val="lt1"/>
                </a:solidFill>
              </a:defRPr>
            </a:lvl5pPr>
            <a:lvl6pPr indent="-228600" lvl="5" marL="2743200" algn="l">
              <a:lnSpc>
                <a:spcPct val="120000"/>
              </a:lnSpc>
              <a:spcBef>
                <a:spcPts val="400"/>
              </a:spcBef>
              <a:spcAft>
                <a:spcPts val="0"/>
              </a:spcAft>
              <a:buClr>
                <a:schemeClr val="lt1"/>
              </a:buClr>
              <a:buSzPts val="1200"/>
              <a:buNone/>
              <a:defRPr sz="1200">
                <a:solidFill>
                  <a:schemeClr val="lt1"/>
                </a:solidFill>
              </a:defRPr>
            </a:lvl6pPr>
            <a:lvl7pPr indent="-228600" lvl="6" marL="3200400" algn="l">
              <a:lnSpc>
                <a:spcPct val="120000"/>
              </a:lnSpc>
              <a:spcBef>
                <a:spcPts val="400"/>
              </a:spcBef>
              <a:spcAft>
                <a:spcPts val="0"/>
              </a:spcAft>
              <a:buClr>
                <a:schemeClr val="lt1"/>
              </a:buClr>
              <a:buSzPts val="1200"/>
              <a:buNone/>
              <a:defRPr sz="1200">
                <a:solidFill>
                  <a:schemeClr val="lt1"/>
                </a:solidFill>
              </a:defRPr>
            </a:lvl7pPr>
            <a:lvl8pPr indent="-228600" lvl="7" marL="3657600" algn="l">
              <a:lnSpc>
                <a:spcPct val="120000"/>
              </a:lnSpc>
              <a:spcBef>
                <a:spcPts val="400"/>
              </a:spcBef>
              <a:spcAft>
                <a:spcPts val="0"/>
              </a:spcAft>
              <a:buClr>
                <a:schemeClr val="lt1"/>
              </a:buClr>
              <a:buSzPts val="1200"/>
              <a:buNone/>
              <a:defRPr sz="1200">
                <a:solidFill>
                  <a:schemeClr val="lt1"/>
                </a:solidFill>
              </a:defRPr>
            </a:lvl8pPr>
            <a:lvl9pPr indent="-228600" lvl="8" marL="4114800" algn="l">
              <a:lnSpc>
                <a:spcPct val="120000"/>
              </a:lnSpc>
              <a:spcBef>
                <a:spcPts val="400"/>
              </a:spcBef>
              <a:spcAft>
                <a:spcPts val="0"/>
              </a:spcAft>
              <a:buClr>
                <a:schemeClr val="lt1"/>
              </a:buClr>
              <a:buSzPts val="1200"/>
              <a:buNone/>
              <a:defRPr sz="1200">
                <a:solidFill>
                  <a:schemeClr val="lt1"/>
                </a:solidFill>
              </a:defRPr>
            </a:lvl9pPr>
          </a:lstStyle>
          <a:p/>
        </p:txBody>
      </p:sp>
      <p:sp>
        <p:nvSpPr>
          <p:cNvPr id="26" name="Google Shape;26;p4"/>
          <p:cNvSpPr txBox="1"/>
          <p:nvPr>
            <p:ph idx="10" type="dt"/>
          </p:nvPr>
        </p:nvSpPr>
        <p:spPr>
          <a:xfrm>
            <a:off x="5759052" y="4412456"/>
            <a:ext cx="20574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Google Shape;27;p4"/>
          <p:cNvSpPr txBox="1"/>
          <p:nvPr>
            <p:ph idx="11" type="ftr"/>
          </p:nvPr>
        </p:nvSpPr>
        <p:spPr>
          <a:xfrm>
            <a:off x="685346" y="4412456"/>
            <a:ext cx="500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Google Shape;28;p4"/>
          <p:cNvSpPr txBox="1"/>
          <p:nvPr>
            <p:ph idx="12" type="sldNum"/>
          </p:nvPr>
        </p:nvSpPr>
        <p:spPr>
          <a:xfrm>
            <a:off x="7885508" y="4412456"/>
            <a:ext cx="565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685346" y="457200"/>
            <a:ext cx="7765200" cy="9948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 name="Google Shape;31;p5"/>
          <p:cNvSpPr txBox="1"/>
          <p:nvPr>
            <p:ph idx="1" type="body"/>
          </p:nvPr>
        </p:nvSpPr>
        <p:spPr>
          <a:xfrm>
            <a:off x="685346" y="1566239"/>
            <a:ext cx="3829500" cy="2777100"/>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Clr>
                <a:schemeClr val="lt1"/>
              </a:buClr>
              <a:buSzPts val="1400"/>
              <a:buChar char="•"/>
              <a:defRPr/>
            </a:lvl1pPr>
            <a:lvl2pPr indent="-317500" lvl="1" marL="914400" algn="l">
              <a:lnSpc>
                <a:spcPct val="120000"/>
              </a:lnSpc>
              <a:spcBef>
                <a:spcPts val="400"/>
              </a:spcBef>
              <a:spcAft>
                <a:spcPts val="0"/>
              </a:spcAft>
              <a:buClr>
                <a:schemeClr val="lt1"/>
              </a:buClr>
              <a:buSzPts val="1400"/>
              <a:buChar char="•"/>
              <a:defRPr/>
            </a:lvl2pPr>
            <a:lvl3pPr indent="-317500" lvl="2" marL="1371600" algn="l">
              <a:lnSpc>
                <a:spcPct val="120000"/>
              </a:lnSpc>
              <a:spcBef>
                <a:spcPts val="400"/>
              </a:spcBef>
              <a:spcAft>
                <a:spcPts val="0"/>
              </a:spcAft>
              <a:buClr>
                <a:schemeClr val="lt1"/>
              </a:buClr>
              <a:buSzPts val="1400"/>
              <a:buChar char="•"/>
              <a:defRPr/>
            </a:lvl3pPr>
            <a:lvl4pPr indent="-317500" lvl="3" marL="1828800" algn="l">
              <a:lnSpc>
                <a:spcPct val="120000"/>
              </a:lnSpc>
              <a:spcBef>
                <a:spcPts val="400"/>
              </a:spcBef>
              <a:spcAft>
                <a:spcPts val="0"/>
              </a:spcAft>
              <a:buClr>
                <a:schemeClr val="lt1"/>
              </a:buClr>
              <a:buSzPts val="1400"/>
              <a:buChar char="•"/>
              <a:defRPr/>
            </a:lvl4pPr>
            <a:lvl5pPr indent="-317500" lvl="4" marL="2286000" algn="l">
              <a:lnSpc>
                <a:spcPct val="120000"/>
              </a:lnSpc>
              <a:spcBef>
                <a:spcPts val="400"/>
              </a:spcBef>
              <a:spcAft>
                <a:spcPts val="0"/>
              </a:spcAft>
              <a:buClr>
                <a:schemeClr val="lt1"/>
              </a:buClr>
              <a:buSzPts val="1400"/>
              <a:buChar char="•"/>
              <a:defRPr/>
            </a:lvl5pPr>
            <a:lvl6pPr indent="-317500" lvl="5" marL="2743200" algn="l">
              <a:lnSpc>
                <a:spcPct val="120000"/>
              </a:lnSpc>
              <a:spcBef>
                <a:spcPts val="400"/>
              </a:spcBef>
              <a:spcAft>
                <a:spcPts val="0"/>
              </a:spcAft>
              <a:buClr>
                <a:schemeClr val="lt1"/>
              </a:buClr>
              <a:buSzPts val="1400"/>
              <a:buChar char="•"/>
              <a:defRPr/>
            </a:lvl6pPr>
            <a:lvl7pPr indent="-317500" lvl="6" marL="3200400" algn="l">
              <a:lnSpc>
                <a:spcPct val="120000"/>
              </a:lnSpc>
              <a:spcBef>
                <a:spcPts val="400"/>
              </a:spcBef>
              <a:spcAft>
                <a:spcPts val="0"/>
              </a:spcAft>
              <a:buClr>
                <a:schemeClr val="lt1"/>
              </a:buClr>
              <a:buSzPts val="1400"/>
              <a:buChar char="•"/>
              <a:defRPr/>
            </a:lvl7pPr>
            <a:lvl8pPr indent="-317500" lvl="7" marL="3657600" algn="l">
              <a:lnSpc>
                <a:spcPct val="120000"/>
              </a:lnSpc>
              <a:spcBef>
                <a:spcPts val="400"/>
              </a:spcBef>
              <a:spcAft>
                <a:spcPts val="0"/>
              </a:spcAft>
              <a:buClr>
                <a:schemeClr val="lt1"/>
              </a:buClr>
              <a:buSzPts val="1400"/>
              <a:buChar char="•"/>
              <a:defRPr/>
            </a:lvl8pPr>
            <a:lvl9pPr indent="-317500" lvl="8" marL="4114800" algn="l">
              <a:lnSpc>
                <a:spcPct val="120000"/>
              </a:lnSpc>
              <a:spcBef>
                <a:spcPts val="400"/>
              </a:spcBef>
              <a:spcAft>
                <a:spcPts val="0"/>
              </a:spcAft>
              <a:buClr>
                <a:schemeClr val="lt1"/>
              </a:buClr>
              <a:buSzPts val="1400"/>
              <a:buChar char="•"/>
              <a:defRPr/>
            </a:lvl9pPr>
          </a:lstStyle>
          <a:p/>
        </p:txBody>
      </p:sp>
      <p:sp>
        <p:nvSpPr>
          <p:cNvPr id="32" name="Google Shape;32;p5"/>
          <p:cNvSpPr txBox="1"/>
          <p:nvPr>
            <p:ph idx="2" type="body"/>
          </p:nvPr>
        </p:nvSpPr>
        <p:spPr>
          <a:xfrm>
            <a:off x="4630052" y="1566239"/>
            <a:ext cx="3820500" cy="2777100"/>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Clr>
                <a:schemeClr val="lt1"/>
              </a:buClr>
              <a:buSzPts val="1400"/>
              <a:buChar char="•"/>
              <a:defRPr/>
            </a:lvl1pPr>
            <a:lvl2pPr indent="-317500" lvl="1" marL="914400" algn="l">
              <a:lnSpc>
                <a:spcPct val="120000"/>
              </a:lnSpc>
              <a:spcBef>
                <a:spcPts val="400"/>
              </a:spcBef>
              <a:spcAft>
                <a:spcPts val="0"/>
              </a:spcAft>
              <a:buClr>
                <a:schemeClr val="lt1"/>
              </a:buClr>
              <a:buSzPts val="1400"/>
              <a:buChar char="•"/>
              <a:defRPr/>
            </a:lvl2pPr>
            <a:lvl3pPr indent="-317500" lvl="2" marL="1371600" algn="l">
              <a:lnSpc>
                <a:spcPct val="120000"/>
              </a:lnSpc>
              <a:spcBef>
                <a:spcPts val="400"/>
              </a:spcBef>
              <a:spcAft>
                <a:spcPts val="0"/>
              </a:spcAft>
              <a:buClr>
                <a:schemeClr val="lt1"/>
              </a:buClr>
              <a:buSzPts val="1400"/>
              <a:buChar char="•"/>
              <a:defRPr/>
            </a:lvl3pPr>
            <a:lvl4pPr indent="-317500" lvl="3" marL="1828800" algn="l">
              <a:lnSpc>
                <a:spcPct val="120000"/>
              </a:lnSpc>
              <a:spcBef>
                <a:spcPts val="400"/>
              </a:spcBef>
              <a:spcAft>
                <a:spcPts val="0"/>
              </a:spcAft>
              <a:buClr>
                <a:schemeClr val="lt1"/>
              </a:buClr>
              <a:buSzPts val="1400"/>
              <a:buChar char="•"/>
              <a:defRPr/>
            </a:lvl4pPr>
            <a:lvl5pPr indent="-317500" lvl="4" marL="2286000" algn="l">
              <a:lnSpc>
                <a:spcPct val="120000"/>
              </a:lnSpc>
              <a:spcBef>
                <a:spcPts val="400"/>
              </a:spcBef>
              <a:spcAft>
                <a:spcPts val="0"/>
              </a:spcAft>
              <a:buClr>
                <a:schemeClr val="lt1"/>
              </a:buClr>
              <a:buSzPts val="1400"/>
              <a:buChar char="•"/>
              <a:defRPr/>
            </a:lvl5pPr>
            <a:lvl6pPr indent="-317500" lvl="5" marL="2743200" algn="l">
              <a:lnSpc>
                <a:spcPct val="120000"/>
              </a:lnSpc>
              <a:spcBef>
                <a:spcPts val="400"/>
              </a:spcBef>
              <a:spcAft>
                <a:spcPts val="0"/>
              </a:spcAft>
              <a:buClr>
                <a:schemeClr val="lt1"/>
              </a:buClr>
              <a:buSzPts val="1400"/>
              <a:buChar char="•"/>
              <a:defRPr/>
            </a:lvl6pPr>
            <a:lvl7pPr indent="-317500" lvl="6" marL="3200400" algn="l">
              <a:lnSpc>
                <a:spcPct val="120000"/>
              </a:lnSpc>
              <a:spcBef>
                <a:spcPts val="400"/>
              </a:spcBef>
              <a:spcAft>
                <a:spcPts val="0"/>
              </a:spcAft>
              <a:buClr>
                <a:schemeClr val="lt1"/>
              </a:buClr>
              <a:buSzPts val="1400"/>
              <a:buChar char="•"/>
              <a:defRPr/>
            </a:lvl7pPr>
            <a:lvl8pPr indent="-317500" lvl="7" marL="3657600" algn="l">
              <a:lnSpc>
                <a:spcPct val="120000"/>
              </a:lnSpc>
              <a:spcBef>
                <a:spcPts val="400"/>
              </a:spcBef>
              <a:spcAft>
                <a:spcPts val="0"/>
              </a:spcAft>
              <a:buClr>
                <a:schemeClr val="lt1"/>
              </a:buClr>
              <a:buSzPts val="1400"/>
              <a:buChar char="•"/>
              <a:defRPr/>
            </a:lvl8pPr>
            <a:lvl9pPr indent="-317500" lvl="8" marL="4114800" algn="l">
              <a:lnSpc>
                <a:spcPct val="120000"/>
              </a:lnSpc>
              <a:spcBef>
                <a:spcPts val="400"/>
              </a:spcBef>
              <a:spcAft>
                <a:spcPts val="0"/>
              </a:spcAft>
              <a:buClr>
                <a:schemeClr val="lt1"/>
              </a:buClr>
              <a:buSzPts val="1400"/>
              <a:buChar char="•"/>
              <a:defRPr/>
            </a:lvl9pPr>
          </a:lstStyle>
          <a:p/>
        </p:txBody>
      </p:sp>
      <p:sp>
        <p:nvSpPr>
          <p:cNvPr id="33" name="Google Shape;33;p5"/>
          <p:cNvSpPr txBox="1"/>
          <p:nvPr>
            <p:ph idx="10" type="dt"/>
          </p:nvPr>
        </p:nvSpPr>
        <p:spPr>
          <a:xfrm>
            <a:off x="5759052" y="4412456"/>
            <a:ext cx="20574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Google Shape;34;p5"/>
          <p:cNvSpPr txBox="1"/>
          <p:nvPr>
            <p:ph idx="11" type="ftr"/>
          </p:nvPr>
        </p:nvSpPr>
        <p:spPr>
          <a:xfrm>
            <a:off x="685346" y="4412456"/>
            <a:ext cx="500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 name="Google Shape;35;p5"/>
          <p:cNvSpPr txBox="1"/>
          <p:nvPr>
            <p:ph idx="12" type="sldNum"/>
          </p:nvPr>
        </p:nvSpPr>
        <p:spPr>
          <a:xfrm>
            <a:off x="7885508" y="4412456"/>
            <a:ext cx="565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685346" y="457200"/>
            <a:ext cx="7765200" cy="9942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Google Shape;38;p6"/>
          <p:cNvSpPr txBox="1"/>
          <p:nvPr>
            <p:ph idx="1" type="body"/>
          </p:nvPr>
        </p:nvSpPr>
        <p:spPr>
          <a:xfrm>
            <a:off x="856353" y="1566240"/>
            <a:ext cx="3659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800"/>
              </a:spcBef>
              <a:spcAft>
                <a:spcPts val="0"/>
              </a:spcAft>
              <a:buClr>
                <a:schemeClr val="lt1"/>
              </a:buClr>
              <a:buSzPts val="1800"/>
              <a:buNone/>
              <a:defRPr b="1" sz="1800"/>
            </a:lvl1pPr>
            <a:lvl2pPr indent="-228600" lvl="1" marL="914400" algn="l">
              <a:lnSpc>
                <a:spcPct val="120000"/>
              </a:lnSpc>
              <a:spcBef>
                <a:spcPts val="400"/>
              </a:spcBef>
              <a:spcAft>
                <a:spcPts val="0"/>
              </a:spcAft>
              <a:buClr>
                <a:schemeClr val="lt1"/>
              </a:buClr>
              <a:buSzPts val="1500"/>
              <a:buNone/>
              <a:defRPr b="1" sz="1500"/>
            </a:lvl2pPr>
            <a:lvl3pPr indent="-228600" lvl="2" marL="1371600" algn="l">
              <a:lnSpc>
                <a:spcPct val="120000"/>
              </a:lnSpc>
              <a:spcBef>
                <a:spcPts val="400"/>
              </a:spcBef>
              <a:spcAft>
                <a:spcPts val="0"/>
              </a:spcAft>
              <a:buClr>
                <a:schemeClr val="lt1"/>
              </a:buClr>
              <a:buSzPts val="1400"/>
              <a:buNone/>
              <a:defRPr b="1" sz="1400"/>
            </a:lvl3pPr>
            <a:lvl4pPr indent="-228600" lvl="3" marL="1828800" algn="l">
              <a:lnSpc>
                <a:spcPct val="120000"/>
              </a:lnSpc>
              <a:spcBef>
                <a:spcPts val="400"/>
              </a:spcBef>
              <a:spcAft>
                <a:spcPts val="0"/>
              </a:spcAft>
              <a:buClr>
                <a:schemeClr val="lt1"/>
              </a:buClr>
              <a:buSzPts val="1200"/>
              <a:buNone/>
              <a:defRPr b="1" sz="1200"/>
            </a:lvl4pPr>
            <a:lvl5pPr indent="-228600" lvl="4" marL="2286000" algn="l">
              <a:lnSpc>
                <a:spcPct val="120000"/>
              </a:lnSpc>
              <a:spcBef>
                <a:spcPts val="400"/>
              </a:spcBef>
              <a:spcAft>
                <a:spcPts val="0"/>
              </a:spcAft>
              <a:buClr>
                <a:schemeClr val="lt1"/>
              </a:buClr>
              <a:buSzPts val="1200"/>
              <a:buNone/>
              <a:defRPr b="1" sz="1200"/>
            </a:lvl5pPr>
            <a:lvl6pPr indent="-228600" lvl="5" marL="2743200" algn="l">
              <a:lnSpc>
                <a:spcPct val="120000"/>
              </a:lnSpc>
              <a:spcBef>
                <a:spcPts val="400"/>
              </a:spcBef>
              <a:spcAft>
                <a:spcPts val="0"/>
              </a:spcAft>
              <a:buClr>
                <a:schemeClr val="lt1"/>
              </a:buClr>
              <a:buSzPts val="1200"/>
              <a:buNone/>
              <a:defRPr b="1" sz="1200"/>
            </a:lvl6pPr>
            <a:lvl7pPr indent="-228600" lvl="6" marL="3200400" algn="l">
              <a:lnSpc>
                <a:spcPct val="120000"/>
              </a:lnSpc>
              <a:spcBef>
                <a:spcPts val="400"/>
              </a:spcBef>
              <a:spcAft>
                <a:spcPts val="0"/>
              </a:spcAft>
              <a:buClr>
                <a:schemeClr val="lt1"/>
              </a:buClr>
              <a:buSzPts val="1200"/>
              <a:buNone/>
              <a:defRPr b="1" sz="1200"/>
            </a:lvl7pPr>
            <a:lvl8pPr indent="-228600" lvl="7" marL="3657600" algn="l">
              <a:lnSpc>
                <a:spcPct val="120000"/>
              </a:lnSpc>
              <a:spcBef>
                <a:spcPts val="400"/>
              </a:spcBef>
              <a:spcAft>
                <a:spcPts val="0"/>
              </a:spcAft>
              <a:buClr>
                <a:schemeClr val="lt1"/>
              </a:buClr>
              <a:buSzPts val="1200"/>
              <a:buNone/>
              <a:defRPr b="1" sz="1200"/>
            </a:lvl8pPr>
            <a:lvl9pPr indent="-228600" lvl="8" marL="4114800" algn="l">
              <a:lnSpc>
                <a:spcPct val="120000"/>
              </a:lnSpc>
              <a:spcBef>
                <a:spcPts val="400"/>
              </a:spcBef>
              <a:spcAft>
                <a:spcPts val="0"/>
              </a:spcAft>
              <a:buClr>
                <a:schemeClr val="lt1"/>
              </a:buClr>
              <a:buSzPts val="1200"/>
              <a:buNone/>
              <a:defRPr b="1" sz="1200"/>
            </a:lvl9pPr>
          </a:lstStyle>
          <a:p/>
        </p:txBody>
      </p:sp>
      <p:sp>
        <p:nvSpPr>
          <p:cNvPr id="39" name="Google Shape;39;p6"/>
          <p:cNvSpPr txBox="1"/>
          <p:nvPr>
            <p:ph idx="2" type="body"/>
          </p:nvPr>
        </p:nvSpPr>
        <p:spPr>
          <a:xfrm>
            <a:off x="685346" y="2184174"/>
            <a:ext cx="3830400" cy="2159100"/>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Clr>
                <a:schemeClr val="lt1"/>
              </a:buClr>
              <a:buSzPts val="1400"/>
              <a:buChar char="•"/>
              <a:defRPr/>
            </a:lvl1pPr>
            <a:lvl2pPr indent="-317500" lvl="1" marL="914400" algn="l">
              <a:lnSpc>
                <a:spcPct val="120000"/>
              </a:lnSpc>
              <a:spcBef>
                <a:spcPts val="400"/>
              </a:spcBef>
              <a:spcAft>
                <a:spcPts val="0"/>
              </a:spcAft>
              <a:buClr>
                <a:schemeClr val="lt1"/>
              </a:buClr>
              <a:buSzPts val="1400"/>
              <a:buChar char="•"/>
              <a:defRPr/>
            </a:lvl2pPr>
            <a:lvl3pPr indent="-317500" lvl="2" marL="1371600" algn="l">
              <a:lnSpc>
                <a:spcPct val="120000"/>
              </a:lnSpc>
              <a:spcBef>
                <a:spcPts val="400"/>
              </a:spcBef>
              <a:spcAft>
                <a:spcPts val="0"/>
              </a:spcAft>
              <a:buClr>
                <a:schemeClr val="lt1"/>
              </a:buClr>
              <a:buSzPts val="1400"/>
              <a:buChar char="•"/>
              <a:defRPr/>
            </a:lvl3pPr>
            <a:lvl4pPr indent="-317500" lvl="3" marL="1828800" algn="l">
              <a:lnSpc>
                <a:spcPct val="120000"/>
              </a:lnSpc>
              <a:spcBef>
                <a:spcPts val="400"/>
              </a:spcBef>
              <a:spcAft>
                <a:spcPts val="0"/>
              </a:spcAft>
              <a:buClr>
                <a:schemeClr val="lt1"/>
              </a:buClr>
              <a:buSzPts val="1400"/>
              <a:buChar char="•"/>
              <a:defRPr/>
            </a:lvl4pPr>
            <a:lvl5pPr indent="-317500" lvl="4" marL="2286000" algn="l">
              <a:lnSpc>
                <a:spcPct val="120000"/>
              </a:lnSpc>
              <a:spcBef>
                <a:spcPts val="400"/>
              </a:spcBef>
              <a:spcAft>
                <a:spcPts val="0"/>
              </a:spcAft>
              <a:buClr>
                <a:schemeClr val="lt1"/>
              </a:buClr>
              <a:buSzPts val="1400"/>
              <a:buChar char="•"/>
              <a:defRPr/>
            </a:lvl5pPr>
            <a:lvl6pPr indent="-317500" lvl="5" marL="2743200" algn="l">
              <a:lnSpc>
                <a:spcPct val="120000"/>
              </a:lnSpc>
              <a:spcBef>
                <a:spcPts val="400"/>
              </a:spcBef>
              <a:spcAft>
                <a:spcPts val="0"/>
              </a:spcAft>
              <a:buClr>
                <a:schemeClr val="lt1"/>
              </a:buClr>
              <a:buSzPts val="1400"/>
              <a:buChar char="•"/>
              <a:defRPr/>
            </a:lvl6pPr>
            <a:lvl7pPr indent="-317500" lvl="6" marL="3200400" algn="l">
              <a:lnSpc>
                <a:spcPct val="120000"/>
              </a:lnSpc>
              <a:spcBef>
                <a:spcPts val="400"/>
              </a:spcBef>
              <a:spcAft>
                <a:spcPts val="0"/>
              </a:spcAft>
              <a:buClr>
                <a:schemeClr val="lt1"/>
              </a:buClr>
              <a:buSzPts val="1400"/>
              <a:buChar char="•"/>
              <a:defRPr/>
            </a:lvl7pPr>
            <a:lvl8pPr indent="-317500" lvl="7" marL="3657600" algn="l">
              <a:lnSpc>
                <a:spcPct val="120000"/>
              </a:lnSpc>
              <a:spcBef>
                <a:spcPts val="400"/>
              </a:spcBef>
              <a:spcAft>
                <a:spcPts val="0"/>
              </a:spcAft>
              <a:buClr>
                <a:schemeClr val="lt1"/>
              </a:buClr>
              <a:buSzPts val="1400"/>
              <a:buChar char="•"/>
              <a:defRPr/>
            </a:lvl8pPr>
            <a:lvl9pPr indent="-317500" lvl="8" marL="4114800" algn="l">
              <a:lnSpc>
                <a:spcPct val="120000"/>
              </a:lnSpc>
              <a:spcBef>
                <a:spcPts val="400"/>
              </a:spcBef>
              <a:spcAft>
                <a:spcPts val="0"/>
              </a:spcAft>
              <a:buClr>
                <a:schemeClr val="lt1"/>
              </a:buClr>
              <a:buSzPts val="1400"/>
              <a:buChar char="•"/>
              <a:defRPr/>
            </a:lvl9pPr>
          </a:lstStyle>
          <a:p/>
        </p:txBody>
      </p:sp>
      <p:sp>
        <p:nvSpPr>
          <p:cNvPr id="40" name="Google Shape;40;p6"/>
          <p:cNvSpPr txBox="1"/>
          <p:nvPr>
            <p:ph idx="3" type="body"/>
          </p:nvPr>
        </p:nvSpPr>
        <p:spPr>
          <a:xfrm>
            <a:off x="4801502" y="1566240"/>
            <a:ext cx="36492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800"/>
              </a:spcBef>
              <a:spcAft>
                <a:spcPts val="0"/>
              </a:spcAft>
              <a:buClr>
                <a:schemeClr val="lt1"/>
              </a:buClr>
              <a:buSzPts val="1800"/>
              <a:buNone/>
              <a:defRPr b="1" sz="1800"/>
            </a:lvl1pPr>
            <a:lvl2pPr indent="-228600" lvl="1" marL="914400" algn="l">
              <a:lnSpc>
                <a:spcPct val="120000"/>
              </a:lnSpc>
              <a:spcBef>
                <a:spcPts val="400"/>
              </a:spcBef>
              <a:spcAft>
                <a:spcPts val="0"/>
              </a:spcAft>
              <a:buClr>
                <a:schemeClr val="lt1"/>
              </a:buClr>
              <a:buSzPts val="1500"/>
              <a:buNone/>
              <a:defRPr b="1" sz="1500"/>
            </a:lvl2pPr>
            <a:lvl3pPr indent="-228600" lvl="2" marL="1371600" algn="l">
              <a:lnSpc>
                <a:spcPct val="120000"/>
              </a:lnSpc>
              <a:spcBef>
                <a:spcPts val="400"/>
              </a:spcBef>
              <a:spcAft>
                <a:spcPts val="0"/>
              </a:spcAft>
              <a:buClr>
                <a:schemeClr val="lt1"/>
              </a:buClr>
              <a:buSzPts val="1400"/>
              <a:buNone/>
              <a:defRPr b="1" sz="1400"/>
            </a:lvl3pPr>
            <a:lvl4pPr indent="-228600" lvl="3" marL="1828800" algn="l">
              <a:lnSpc>
                <a:spcPct val="120000"/>
              </a:lnSpc>
              <a:spcBef>
                <a:spcPts val="400"/>
              </a:spcBef>
              <a:spcAft>
                <a:spcPts val="0"/>
              </a:spcAft>
              <a:buClr>
                <a:schemeClr val="lt1"/>
              </a:buClr>
              <a:buSzPts val="1200"/>
              <a:buNone/>
              <a:defRPr b="1" sz="1200"/>
            </a:lvl4pPr>
            <a:lvl5pPr indent="-228600" lvl="4" marL="2286000" algn="l">
              <a:lnSpc>
                <a:spcPct val="120000"/>
              </a:lnSpc>
              <a:spcBef>
                <a:spcPts val="400"/>
              </a:spcBef>
              <a:spcAft>
                <a:spcPts val="0"/>
              </a:spcAft>
              <a:buClr>
                <a:schemeClr val="lt1"/>
              </a:buClr>
              <a:buSzPts val="1200"/>
              <a:buNone/>
              <a:defRPr b="1" sz="1200"/>
            </a:lvl5pPr>
            <a:lvl6pPr indent="-228600" lvl="5" marL="2743200" algn="l">
              <a:lnSpc>
                <a:spcPct val="120000"/>
              </a:lnSpc>
              <a:spcBef>
                <a:spcPts val="400"/>
              </a:spcBef>
              <a:spcAft>
                <a:spcPts val="0"/>
              </a:spcAft>
              <a:buClr>
                <a:schemeClr val="lt1"/>
              </a:buClr>
              <a:buSzPts val="1200"/>
              <a:buNone/>
              <a:defRPr b="1" sz="1200"/>
            </a:lvl6pPr>
            <a:lvl7pPr indent="-228600" lvl="6" marL="3200400" algn="l">
              <a:lnSpc>
                <a:spcPct val="120000"/>
              </a:lnSpc>
              <a:spcBef>
                <a:spcPts val="400"/>
              </a:spcBef>
              <a:spcAft>
                <a:spcPts val="0"/>
              </a:spcAft>
              <a:buClr>
                <a:schemeClr val="lt1"/>
              </a:buClr>
              <a:buSzPts val="1200"/>
              <a:buNone/>
              <a:defRPr b="1" sz="1200"/>
            </a:lvl7pPr>
            <a:lvl8pPr indent="-228600" lvl="7" marL="3657600" algn="l">
              <a:lnSpc>
                <a:spcPct val="120000"/>
              </a:lnSpc>
              <a:spcBef>
                <a:spcPts val="400"/>
              </a:spcBef>
              <a:spcAft>
                <a:spcPts val="0"/>
              </a:spcAft>
              <a:buClr>
                <a:schemeClr val="lt1"/>
              </a:buClr>
              <a:buSzPts val="1200"/>
              <a:buNone/>
              <a:defRPr b="1" sz="1200"/>
            </a:lvl8pPr>
            <a:lvl9pPr indent="-228600" lvl="8" marL="4114800" algn="l">
              <a:lnSpc>
                <a:spcPct val="120000"/>
              </a:lnSpc>
              <a:spcBef>
                <a:spcPts val="400"/>
              </a:spcBef>
              <a:spcAft>
                <a:spcPts val="0"/>
              </a:spcAft>
              <a:buClr>
                <a:schemeClr val="lt1"/>
              </a:buClr>
              <a:buSzPts val="1200"/>
              <a:buNone/>
              <a:defRPr b="1" sz="1200"/>
            </a:lvl9pPr>
          </a:lstStyle>
          <a:p/>
        </p:txBody>
      </p:sp>
      <p:sp>
        <p:nvSpPr>
          <p:cNvPr id="41" name="Google Shape;41;p6"/>
          <p:cNvSpPr txBox="1"/>
          <p:nvPr>
            <p:ph idx="4" type="body"/>
          </p:nvPr>
        </p:nvSpPr>
        <p:spPr>
          <a:xfrm>
            <a:off x="4629150" y="2184174"/>
            <a:ext cx="3821400" cy="2159100"/>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Clr>
                <a:schemeClr val="lt1"/>
              </a:buClr>
              <a:buSzPts val="1400"/>
              <a:buChar char="•"/>
              <a:defRPr/>
            </a:lvl1pPr>
            <a:lvl2pPr indent="-317500" lvl="1" marL="914400" algn="l">
              <a:lnSpc>
                <a:spcPct val="120000"/>
              </a:lnSpc>
              <a:spcBef>
                <a:spcPts val="400"/>
              </a:spcBef>
              <a:spcAft>
                <a:spcPts val="0"/>
              </a:spcAft>
              <a:buClr>
                <a:schemeClr val="lt1"/>
              </a:buClr>
              <a:buSzPts val="1400"/>
              <a:buChar char="•"/>
              <a:defRPr/>
            </a:lvl2pPr>
            <a:lvl3pPr indent="-317500" lvl="2" marL="1371600" algn="l">
              <a:lnSpc>
                <a:spcPct val="120000"/>
              </a:lnSpc>
              <a:spcBef>
                <a:spcPts val="400"/>
              </a:spcBef>
              <a:spcAft>
                <a:spcPts val="0"/>
              </a:spcAft>
              <a:buClr>
                <a:schemeClr val="lt1"/>
              </a:buClr>
              <a:buSzPts val="1400"/>
              <a:buChar char="•"/>
              <a:defRPr/>
            </a:lvl3pPr>
            <a:lvl4pPr indent="-317500" lvl="3" marL="1828800" algn="l">
              <a:lnSpc>
                <a:spcPct val="120000"/>
              </a:lnSpc>
              <a:spcBef>
                <a:spcPts val="400"/>
              </a:spcBef>
              <a:spcAft>
                <a:spcPts val="0"/>
              </a:spcAft>
              <a:buClr>
                <a:schemeClr val="lt1"/>
              </a:buClr>
              <a:buSzPts val="1400"/>
              <a:buChar char="•"/>
              <a:defRPr/>
            </a:lvl4pPr>
            <a:lvl5pPr indent="-317500" lvl="4" marL="2286000" algn="l">
              <a:lnSpc>
                <a:spcPct val="120000"/>
              </a:lnSpc>
              <a:spcBef>
                <a:spcPts val="400"/>
              </a:spcBef>
              <a:spcAft>
                <a:spcPts val="0"/>
              </a:spcAft>
              <a:buClr>
                <a:schemeClr val="lt1"/>
              </a:buClr>
              <a:buSzPts val="1400"/>
              <a:buChar char="•"/>
              <a:defRPr/>
            </a:lvl5pPr>
            <a:lvl6pPr indent="-317500" lvl="5" marL="2743200" algn="l">
              <a:lnSpc>
                <a:spcPct val="120000"/>
              </a:lnSpc>
              <a:spcBef>
                <a:spcPts val="400"/>
              </a:spcBef>
              <a:spcAft>
                <a:spcPts val="0"/>
              </a:spcAft>
              <a:buClr>
                <a:schemeClr val="lt1"/>
              </a:buClr>
              <a:buSzPts val="1400"/>
              <a:buChar char="•"/>
              <a:defRPr/>
            </a:lvl6pPr>
            <a:lvl7pPr indent="-317500" lvl="6" marL="3200400" algn="l">
              <a:lnSpc>
                <a:spcPct val="120000"/>
              </a:lnSpc>
              <a:spcBef>
                <a:spcPts val="400"/>
              </a:spcBef>
              <a:spcAft>
                <a:spcPts val="0"/>
              </a:spcAft>
              <a:buClr>
                <a:schemeClr val="lt1"/>
              </a:buClr>
              <a:buSzPts val="1400"/>
              <a:buChar char="•"/>
              <a:defRPr/>
            </a:lvl7pPr>
            <a:lvl8pPr indent="-317500" lvl="7" marL="3657600" algn="l">
              <a:lnSpc>
                <a:spcPct val="120000"/>
              </a:lnSpc>
              <a:spcBef>
                <a:spcPts val="400"/>
              </a:spcBef>
              <a:spcAft>
                <a:spcPts val="0"/>
              </a:spcAft>
              <a:buClr>
                <a:schemeClr val="lt1"/>
              </a:buClr>
              <a:buSzPts val="1400"/>
              <a:buChar char="•"/>
              <a:defRPr/>
            </a:lvl8pPr>
            <a:lvl9pPr indent="-317500" lvl="8" marL="4114800" algn="l">
              <a:lnSpc>
                <a:spcPct val="120000"/>
              </a:lnSpc>
              <a:spcBef>
                <a:spcPts val="400"/>
              </a:spcBef>
              <a:spcAft>
                <a:spcPts val="0"/>
              </a:spcAft>
              <a:buClr>
                <a:schemeClr val="lt1"/>
              </a:buClr>
              <a:buSzPts val="1400"/>
              <a:buChar char="•"/>
              <a:defRPr/>
            </a:lvl9pPr>
          </a:lstStyle>
          <a:p/>
        </p:txBody>
      </p:sp>
      <p:sp>
        <p:nvSpPr>
          <p:cNvPr id="42" name="Google Shape;42;p6"/>
          <p:cNvSpPr txBox="1"/>
          <p:nvPr>
            <p:ph idx="10" type="dt"/>
          </p:nvPr>
        </p:nvSpPr>
        <p:spPr>
          <a:xfrm>
            <a:off x="5759052" y="4412456"/>
            <a:ext cx="20574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 name="Google Shape;43;p6"/>
          <p:cNvSpPr txBox="1"/>
          <p:nvPr>
            <p:ph idx="11" type="ftr"/>
          </p:nvPr>
        </p:nvSpPr>
        <p:spPr>
          <a:xfrm>
            <a:off x="685346" y="4412456"/>
            <a:ext cx="500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 name="Google Shape;44;p6"/>
          <p:cNvSpPr txBox="1"/>
          <p:nvPr>
            <p:ph idx="12" type="sldNum"/>
          </p:nvPr>
        </p:nvSpPr>
        <p:spPr>
          <a:xfrm>
            <a:off x="7885508" y="4412456"/>
            <a:ext cx="565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685346" y="457200"/>
            <a:ext cx="7765200" cy="9948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 name="Google Shape;47;p7"/>
          <p:cNvSpPr txBox="1"/>
          <p:nvPr>
            <p:ph idx="10" type="dt"/>
          </p:nvPr>
        </p:nvSpPr>
        <p:spPr>
          <a:xfrm>
            <a:off x="5759052" y="4412456"/>
            <a:ext cx="20574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 name="Google Shape;48;p7"/>
          <p:cNvSpPr txBox="1"/>
          <p:nvPr>
            <p:ph idx="11" type="ftr"/>
          </p:nvPr>
        </p:nvSpPr>
        <p:spPr>
          <a:xfrm>
            <a:off x="685346" y="4412456"/>
            <a:ext cx="500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 name="Google Shape;49;p7"/>
          <p:cNvSpPr txBox="1"/>
          <p:nvPr>
            <p:ph idx="12" type="sldNum"/>
          </p:nvPr>
        </p:nvSpPr>
        <p:spPr>
          <a:xfrm>
            <a:off x="7885508" y="4412456"/>
            <a:ext cx="565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5759052" y="4412456"/>
            <a:ext cx="20574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Google Shape;52;p8"/>
          <p:cNvSpPr txBox="1"/>
          <p:nvPr>
            <p:ph idx="11" type="ftr"/>
          </p:nvPr>
        </p:nvSpPr>
        <p:spPr>
          <a:xfrm>
            <a:off x="685346" y="4412456"/>
            <a:ext cx="500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Google Shape;53;p8"/>
          <p:cNvSpPr txBox="1"/>
          <p:nvPr>
            <p:ph idx="12" type="sldNum"/>
          </p:nvPr>
        </p:nvSpPr>
        <p:spPr>
          <a:xfrm>
            <a:off x="7885508" y="4412456"/>
            <a:ext cx="565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687921" y="457200"/>
            <a:ext cx="2949300" cy="17718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1"/>
              </a:buClr>
              <a:buSzPts val="2100"/>
              <a:buFont typeface="Bookman Old Style"/>
              <a:buNone/>
              <a:defRPr sz="2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 name="Google Shape;56;p9"/>
          <p:cNvSpPr txBox="1"/>
          <p:nvPr>
            <p:ph idx="1" type="body"/>
          </p:nvPr>
        </p:nvSpPr>
        <p:spPr>
          <a:xfrm>
            <a:off x="3808548" y="457200"/>
            <a:ext cx="4642200" cy="3886200"/>
          </a:xfrm>
          <a:prstGeom prst="rect">
            <a:avLst/>
          </a:prstGeom>
          <a:noFill/>
          <a:ln>
            <a:noFill/>
          </a:ln>
        </p:spPr>
        <p:txBody>
          <a:bodyPr anchorCtr="0" anchor="ctr" bIns="34275" lIns="68575" spcFirstLastPara="1" rIns="68575" wrap="square" tIns="34275">
            <a:normAutofit/>
          </a:bodyPr>
          <a:lstStyle>
            <a:lvl1pPr indent="-317500" lvl="0" marL="457200" algn="l">
              <a:lnSpc>
                <a:spcPct val="120000"/>
              </a:lnSpc>
              <a:spcBef>
                <a:spcPts val="800"/>
              </a:spcBef>
              <a:spcAft>
                <a:spcPts val="0"/>
              </a:spcAft>
              <a:buClr>
                <a:schemeClr val="lt1"/>
              </a:buClr>
              <a:buSzPts val="1400"/>
              <a:buChar char="•"/>
              <a:defRPr/>
            </a:lvl1pPr>
            <a:lvl2pPr indent="-317500" lvl="1" marL="914400" algn="l">
              <a:lnSpc>
                <a:spcPct val="120000"/>
              </a:lnSpc>
              <a:spcBef>
                <a:spcPts val="400"/>
              </a:spcBef>
              <a:spcAft>
                <a:spcPts val="0"/>
              </a:spcAft>
              <a:buClr>
                <a:schemeClr val="lt1"/>
              </a:buClr>
              <a:buSzPts val="1400"/>
              <a:buChar char="•"/>
              <a:defRPr/>
            </a:lvl2pPr>
            <a:lvl3pPr indent="-317500" lvl="2" marL="1371600" algn="l">
              <a:lnSpc>
                <a:spcPct val="120000"/>
              </a:lnSpc>
              <a:spcBef>
                <a:spcPts val="400"/>
              </a:spcBef>
              <a:spcAft>
                <a:spcPts val="0"/>
              </a:spcAft>
              <a:buClr>
                <a:schemeClr val="lt1"/>
              </a:buClr>
              <a:buSzPts val="1400"/>
              <a:buChar char="•"/>
              <a:defRPr/>
            </a:lvl3pPr>
            <a:lvl4pPr indent="-317500" lvl="3" marL="1828800" algn="l">
              <a:lnSpc>
                <a:spcPct val="120000"/>
              </a:lnSpc>
              <a:spcBef>
                <a:spcPts val="400"/>
              </a:spcBef>
              <a:spcAft>
                <a:spcPts val="0"/>
              </a:spcAft>
              <a:buClr>
                <a:schemeClr val="lt1"/>
              </a:buClr>
              <a:buSzPts val="1400"/>
              <a:buChar char="•"/>
              <a:defRPr/>
            </a:lvl4pPr>
            <a:lvl5pPr indent="-317500" lvl="4" marL="2286000" algn="l">
              <a:lnSpc>
                <a:spcPct val="120000"/>
              </a:lnSpc>
              <a:spcBef>
                <a:spcPts val="400"/>
              </a:spcBef>
              <a:spcAft>
                <a:spcPts val="0"/>
              </a:spcAft>
              <a:buClr>
                <a:schemeClr val="lt1"/>
              </a:buClr>
              <a:buSzPts val="1400"/>
              <a:buChar char="•"/>
              <a:defRPr/>
            </a:lvl5pPr>
            <a:lvl6pPr indent="-317500" lvl="5" marL="2743200" algn="l">
              <a:lnSpc>
                <a:spcPct val="120000"/>
              </a:lnSpc>
              <a:spcBef>
                <a:spcPts val="400"/>
              </a:spcBef>
              <a:spcAft>
                <a:spcPts val="0"/>
              </a:spcAft>
              <a:buClr>
                <a:schemeClr val="lt1"/>
              </a:buClr>
              <a:buSzPts val="1400"/>
              <a:buChar char="•"/>
              <a:defRPr/>
            </a:lvl6pPr>
            <a:lvl7pPr indent="-317500" lvl="6" marL="3200400" algn="l">
              <a:lnSpc>
                <a:spcPct val="120000"/>
              </a:lnSpc>
              <a:spcBef>
                <a:spcPts val="400"/>
              </a:spcBef>
              <a:spcAft>
                <a:spcPts val="0"/>
              </a:spcAft>
              <a:buClr>
                <a:schemeClr val="lt1"/>
              </a:buClr>
              <a:buSzPts val="1400"/>
              <a:buChar char="•"/>
              <a:defRPr/>
            </a:lvl7pPr>
            <a:lvl8pPr indent="-317500" lvl="7" marL="3657600" algn="l">
              <a:lnSpc>
                <a:spcPct val="120000"/>
              </a:lnSpc>
              <a:spcBef>
                <a:spcPts val="400"/>
              </a:spcBef>
              <a:spcAft>
                <a:spcPts val="0"/>
              </a:spcAft>
              <a:buClr>
                <a:schemeClr val="lt1"/>
              </a:buClr>
              <a:buSzPts val="1400"/>
              <a:buChar char="•"/>
              <a:defRPr/>
            </a:lvl8pPr>
            <a:lvl9pPr indent="-317500" lvl="8" marL="4114800" algn="l">
              <a:lnSpc>
                <a:spcPct val="120000"/>
              </a:lnSpc>
              <a:spcBef>
                <a:spcPts val="400"/>
              </a:spcBef>
              <a:spcAft>
                <a:spcPts val="0"/>
              </a:spcAft>
              <a:buClr>
                <a:schemeClr val="lt1"/>
              </a:buClr>
              <a:buSzPts val="1400"/>
              <a:buChar char="•"/>
              <a:defRPr/>
            </a:lvl9pPr>
          </a:lstStyle>
          <a:p/>
        </p:txBody>
      </p:sp>
      <p:sp>
        <p:nvSpPr>
          <p:cNvPr id="57" name="Google Shape;57;p9"/>
          <p:cNvSpPr txBox="1"/>
          <p:nvPr>
            <p:ph idx="2" type="body"/>
          </p:nvPr>
        </p:nvSpPr>
        <p:spPr>
          <a:xfrm>
            <a:off x="687921" y="2228850"/>
            <a:ext cx="2949300" cy="21144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Clr>
                <a:schemeClr val="lt1"/>
              </a:buClr>
              <a:buSzPts val="1200"/>
              <a:buNone/>
              <a:defRPr sz="1200"/>
            </a:lvl1pPr>
            <a:lvl2pPr indent="-228600" lvl="1" marL="914400" algn="l">
              <a:lnSpc>
                <a:spcPct val="120000"/>
              </a:lnSpc>
              <a:spcBef>
                <a:spcPts val="400"/>
              </a:spcBef>
              <a:spcAft>
                <a:spcPts val="0"/>
              </a:spcAft>
              <a:buClr>
                <a:schemeClr val="lt1"/>
              </a:buClr>
              <a:buSzPts val="1100"/>
              <a:buNone/>
              <a:defRPr sz="1100"/>
            </a:lvl2pPr>
            <a:lvl3pPr indent="-228600" lvl="2" marL="1371600" algn="l">
              <a:lnSpc>
                <a:spcPct val="120000"/>
              </a:lnSpc>
              <a:spcBef>
                <a:spcPts val="400"/>
              </a:spcBef>
              <a:spcAft>
                <a:spcPts val="0"/>
              </a:spcAft>
              <a:buClr>
                <a:schemeClr val="lt1"/>
              </a:buClr>
              <a:buSzPts val="900"/>
              <a:buNone/>
              <a:defRPr sz="900"/>
            </a:lvl3pPr>
            <a:lvl4pPr indent="-228600" lvl="3" marL="1828800" algn="l">
              <a:lnSpc>
                <a:spcPct val="120000"/>
              </a:lnSpc>
              <a:spcBef>
                <a:spcPts val="400"/>
              </a:spcBef>
              <a:spcAft>
                <a:spcPts val="0"/>
              </a:spcAft>
              <a:buClr>
                <a:schemeClr val="lt1"/>
              </a:buClr>
              <a:buSzPts val="800"/>
              <a:buNone/>
              <a:defRPr sz="800"/>
            </a:lvl4pPr>
            <a:lvl5pPr indent="-228600" lvl="4" marL="2286000" algn="l">
              <a:lnSpc>
                <a:spcPct val="120000"/>
              </a:lnSpc>
              <a:spcBef>
                <a:spcPts val="400"/>
              </a:spcBef>
              <a:spcAft>
                <a:spcPts val="0"/>
              </a:spcAft>
              <a:buClr>
                <a:schemeClr val="lt1"/>
              </a:buClr>
              <a:buSzPts val="800"/>
              <a:buNone/>
              <a:defRPr sz="800"/>
            </a:lvl5pPr>
            <a:lvl6pPr indent="-228600" lvl="5" marL="2743200" algn="l">
              <a:lnSpc>
                <a:spcPct val="120000"/>
              </a:lnSpc>
              <a:spcBef>
                <a:spcPts val="400"/>
              </a:spcBef>
              <a:spcAft>
                <a:spcPts val="0"/>
              </a:spcAft>
              <a:buClr>
                <a:schemeClr val="lt1"/>
              </a:buClr>
              <a:buSzPts val="800"/>
              <a:buNone/>
              <a:defRPr sz="800"/>
            </a:lvl6pPr>
            <a:lvl7pPr indent="-228600" lvl="6" marL="3200400" algn="l">
              <a:lnSpc>
                <a:spcPct val="120000"/>
              </a:lnSpc>
              <a:spcBef>
                <a:spcPts val="400"/>
              </a:spcBef>
              <a:spcAft>
                <a:spcPts val="0"/>
              </a:spcAft>
              <a:buClr>
                <a:schemeClr val="lt1"/>
              </a:buClr>
              <a:buSzPts val="800"/>
              <a:buNone/>
              <a:defRPr sz="800"/>
            </a:lvl7pPr>
            <a:lvl8pPr indent="-228600" lvl="7" marL="3657600" algn="l">
              <a:lnSpc>
                <a:spcPct val="120000"/>
              </a:lnSpc>
              <a:spcBef>
                <a:spcPts val="400"/>
              </a:spcBef>
              <a:spcAft>
                <a:spcPts val="0"/>
              </a:spcAft>
              <a:buClr>
                <a:schemeClr val="lt1"/>
              </a:buClr>
              <a:buSzPts val="800"/>
              <a:buNone/>
              <a:defRPr sz="800"/>
            </a:lvl8pPr>
            <a:lvl9pPr indent="-228600" lvl="8" marL="4114800" algn="l">
              <a:lnSpc>
                <a:spcPct val="120000"/>
              </a:lnSpc>
              <a:spcBef>
                <a:spcPts val="400"/>
              </a:spcBef>
              <a:spcAft>
                <a:spcPts val="0"/>
              </a:spcAft>
              <a:buClr>
                <a:schemeClr val="lt1"/>
              </a:buClr>
              <a:buSzPts val="800"/>
              <a:buNone/>
              <a:defRPr sz="800"/>
            </a:lvl9pPr>
          </a:lstStyle>
          <a:p/>
        </p:txBody>
      </p:sp>
      <p:sp>
        <p:nvSpPr>
          <p:cNvPr id="58" name="Google Shape;58;p9"/>
          <p:cNvSpPr txBox="1"/>
          <p:nvPr>
            <p:ph idx="10" type="dt"/>
          </p:nvPr>
        </p:nvSpPr>
        <p:spPr>
          <a:xfrm>
            <a:off x="5759052" y="4412456"/>
            <a:ext cx="20574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9"/>
          <p:cNvSpPr txBox="1"/>
          <p:nvPr>
            <p:ph idx="11" type="ftr"/>
          </p:nvPr>
        </p:nvSpPr>
        <p:spPr>
          <a:xfrm>
            <a:off x="685346" y="4412456"/>
            <a:ext cx="500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9"/>
          <p:cNvSpPr txBox="1"/>
          <p:nvPr>
            <p:ph idx="12" type="sldNum"/>
          </p:nvPr>
        </p:nvSpPr>
        <p:spPr>
          <a:xfrm>
            <a:off x="7885508" y="4412456"/>
            <a:ext cx="565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687920" y="457200"/>
            <a:ext cx="4447200" cy="17718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1"/>
              </a:buClr>
              <a:buSzPts val="2400"/>
              <a:buFont typeface="Bookman Old Style"/>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0"/>
          <p:cNvSpPr/>
          <p:nvPr>
            <p:ph idx="2" type="pic"/>
          </p:nvPr>
        </p:nvSpPr>
        <p:spPr>
          <a:xfrm>
            <a:off x="5568603" y="569161"/>
            <a:ext cx="2441400" cy="3662400"/>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64" name="Google Shape;64;p10"/>
          <p:cNvSpPr txBox="1"/>
          <p:nvPr>
            <p:ph idx="1" type="body"/>
          </p:nvPr>
        </p:nvSpPr>
        <p:spPr>
          <a:xfrm>
            <a:off x="685346" y="2228850"/>
            <a:ext cx="4451100" cy="21147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Clr>
                <a:schemeClr val="lt1"/>
              </a:buClr>
              <a:buSzPts val="1400"/>
              <a:buNone/>
              <a:defRPr sz="1400"/>
            </a:lvl1pPr>
            <a:lvl2pPr indent="-228600" lvl="1" marL="914400" algn="l">
              <a:lnSpc>
                <a:spcPct val="120000"/>
              </a:lnSpc>
              <a:spcBef>
                <a:spcPts val="400"/>
              </a:spcBef>
              <a:spcAft>
                <a:spcPts val="0"/>
              </a:spcAft>
              <a:buClr>
                <a:schemeClr val="lt1"/>
              </a:buClr>
              <a:buSzPts val="1100"/>
              <a:buNone/>
              <a:defRPr sz="1100"/>
            </a:lvl2pPr>
            <a:lvl3pPr indent="-228600" lvl="2" marL="1371600" algn="l">
              <a:lnSpc>
                <a:spcPct val="120000"/>
              </a:lnSpc>
              <a:spcBef>
                <a:spcPts val="400"/>
              </a:spcBef>
              <a:spcAft>
                <a:spcPts val="0"/>
              </a:spcAft>
              <a:buClr>
                <a:schemeClr val="lt1"/>
              </a:buClr>
              <a:buSzPts val="900"/>
              <a:buNone/>
              <a:defRPr sz="900"/>
            </a:lvl3pPr>
            <a:lvl4pPr indent="-228600" lvl="3" marL="1828800" algn="l">
              <a:lnSpc>
                <a:spcPct val="120000"/>
              </a:lnSpc>
              <a:spcBef>
                <a:spcPts val="400"/>
              </a:spcBef>
              <a:spcAft>
                <a:spcPts val="0"/>
              </a:spcAft>
              <a:buClr>
                <a:schemeClr val="lt1"/>
              </a:buClr>
              <a:buSzPts val="800"/>
              <a:buNone/>
              <a:defRPr sz="800"/>
            </a:lvl4pPr>
            <a:lvl5pPr indent="-228600" lvl="4" marL="2286000" algn="l">
              <a:lnSpc>
                <a:spcPct val="120000"/>
              </a:lnSpc>
              <a:spcBef>
                <a:spcPts val="400"/>
              </a:spcBef>
              <a:spcAft>
                <a:spcPts val="0"/>
              </a:spcAft>
              <a:buClr>
                <a:schemeClr val="lt1"/>
              </a:buClr>
              <a:buSzPts val="800"/>
              <a:buNone/>
              <a:defRPr sz="800"/>
            </a:lvl5pPr>
            <a:lvl6pPr indent="-228600" lvl="5" marL="2743200" algn="l">
              <a:lnSpc>
                <a:spcPct val="120000"/>
              </a:lnSpc>
              <a:spcBef>
                <a:spcPts val="400"/>
              </a:spcBef>
              <a:spcAft>
                <a:spcPts val="0"/>
              </a:spcAft>
              <a:buClr>
                <a:schemeClr val="lt1"/>
              </a:buClr>
              <a:buSzPts val="800"/>
              <a:buNone/>
              <a:defRPr sz="800"/>
            </a:lvl6pPr>
            <a:lvl7pPr indent="-228600" lvl="6" marL="3200400" algn="l">
              <a:lnSpc>
                <a:spcPct val="120000"/>
              </a:lnSpc>
              <a:spcBef>
                <a:spcPts val="400"/>
              </a:spcBef>
              <a:spcAft>
                <a:spcPts val="0"/>
              </a:spcAft>
              <a:buClr>
                <a:schemeClr val="lt1"/>
              </a:buClr>
              <a:buSzPts val="800"/>
              <a:buNone/>
              <a:defRPr sz="800"/>
            </a:lvl7pPr>
            <a:lvl8pPr indent="-228600" lvl="7" marL="3657600" algn="l">
              <a:lnSpc>
                <a:spcPct val="120000"/>
              </a:lnSpc>
              <a:spcBef>
                <a:spcPts val="400"/>
              </a:spcBef>
              <a:spcAft>
                <a:spcPts val="0"/>
              </a:spcAft>
              <a:buClr>
                <a:schemeClr val="lt1"/>
              </a:buClr>
              <a:buSzPts val="800"/>
              <a:buNone/>
              <a:defRPr sz="800"/>
            </a:lvl8pPr>
            <a:lvl9pPr indent="-228600" lvl="8" marL="4114800" algn="l">
              <a:lnSpc>
                <a:spcPct val="120000"/>
              </a:lnSpc>
              <a:spcBef>
                <a:spcPts val="400"/>
              </a:spcBef>
              <a:spcAft>
                <a:spcPts val="0"/>
              </a:spcAft>
              <a:buClr>
                <a:schemeClr val="lt1"/>
              </a:buClr>
              <a:buSzPts val="800"/>
              <a:buNone/>
              <a:defRPr sz="800"/>
            </a:lvl9pPr>
          </a:lstStyle>
          <a:p/>
        </p:txBody>
      </p:sp>
      <p:sp>
        <p:nvSpPr>
          <p:cNvPr id="65" name="Google Shape;65;p10"/>
          <p:cNvSpPr txBox="1"/>
          <p:nvPr>
            <p:ph idx="10" type="dt"/>
          </p:nvPr>
        </p:nvSpPr>
        <p:spPr>
          <a:xfrm>
            <a:off x="5759052" y="4412456"/>
            <a:ext cx="20574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0"/>
          <p:cNvSpPr txBox="1"/>
          <p:nvPr>
            <p:ph idx="11" type="ftr"/>
          </p:nvPr>
        </p:nvSpPr>
        <p:spPr>
          <a:xfrm>
            <a:off x="685346" y="4412456"/>
            <a:ext cx="500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0"/>
          <p:cNvSpPr txBox="1"/>
          <p:nvPr>
            <p:ph idx="12" type="sldNum"/>
          </p:nvPr>
        </p:nvSpPr>
        <p:spPr>
          <a:xfrm>
            <a:off x="7885508" y="4412456"/>
            <a:ext cx="565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5346" y="457200"/>
            <a:ext cx="7765200" cy="994800"/>
          </a:xfrm>
          <a:prstGeom prst="rect">
            <a:avLst/>
          </a:prstGeom>
          <a:noFill/>
          <a:ln>
            <a:noFill/>
          </a:ln>
        </p:spPr>
        <p:txBody>
          <a:bodyPr anchorCtr="0" anchor="ctr" bIns="34275" lIns="68575" spcFirstLastPara="1" rIns="68575" wrap="square" tIns="34275">
            <a:normAutofit/>
          </a:bodyPr>
          <a:lstStyle>
            <a:lvl1pPr lvl="0" marR="0" rtl="0" algn="ctr">
              <a:lnSpc>
                <a:spcPct val="90000"/>
              </a:lnSpc>
              <a:spcBef>
                <a:spcPts val="0"/>
              </a:spcBef>
              <a:spcAft>
                <a:spcPts val="0"/>
              </a:spcAft>
              <a:buClr>
                <a:schemeClr val="lt1"/>
              </a:buClr>
              <a:buSzPts val="2600"/>
              <a:buFont typeface="Bookman Old Style"/>
              <a:buNone/>
              <a:defRPr b="1" i="0" sz="2600" u="none" cap="none" strike="noStrike">
                <a:solidFill>
                  <a:schemeClr val="lt1"/>
                </a:solidFill>
                <a:latin typeface="Bookman Old Style"/>
                <a:ea typeface="Bookman Old Style"/>
                <a:cs typeface="Bookman Old Style"/>
                <a:sym typeface="Bookman Old Styl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85346" y="1572048"/>
            <a:ext cx="7765200" cy="2771400"/>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120000"/>
              </a:lnSpc>
              <a:spcBef>
                <a:spcPts val="800"/>
              </a:spcBef>
              <a:spcAft>
                <a:spcPts val="0"/>
              </a:spcAft>
              <a:buClr>
                <a:schemeClr val="lt1"/>
              </a:buClr>
              <a:buSzPts val="1500"/>
              <a:buFont typeface="Arial"/>
              <a:buChar char="•"/>
              <a:defRPr b="0" i="0" sz="1500" u="none" cap="none" strike="noStrike">
                <a:solidFill>
                  <a:schemeClr val="lt1"/>
                </a:solidFill>
                <a:latin typeface="Rockwell"/>
                <a:ea typeface="Rockwell"/>
                <a:cs typeface="Rockwell"/>
                <a:sym typeface="Rockwell"/>
              </a:defRPr>
            </a:lvl1pPr>
            <a:lvl2pPr indent="-317500" lvl="1" marL="914400" marR="0" rtl="0" algn="l">
              <a:lnSpc>
                <a:spcPct val="120000"/>
              </a:lnSpc>
              <a:spcBef>
                <a:spcPts val="400"/>
              </a:spcBef>
              <a:spcAft>
                <a:spcPts val="0"/>
              </a:spcAft>
              <a:buClr>
                <a:schemeClr val="lt1"/>
              </a:buClr>
              <a:buSzPts val="1400"/>
              <a:buFont typeface="Arial"/>
              <a:buChar char="•"/>
              <a:defRPr b="0" i="0" sz="1400" u="none" cap="none" strike="noStrike">
                <a:solidFill>
                  <a:schemeClr val="lt1"/>
                </a:solidFill>
                <a:latin typeface="Rockwell"/>
                <a:ea typeface="Rockwell"/>
                <a:cs typeface="Rockwell"/>
                <a:sym typeface="Rockwell"/>
              </a:defRPr>
            </a:lvl2pPr>
            <a:lvl3pPr indent="-304800" lvl="2" marL="1371600" marR="0" rtl="0" algn="l">
              <a:lnSpc>
                <a:spcPct val="120000"/>
              </a:lnSpc>
              <a:spcBef>
                <a:spcPts val="4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3pPr>
            <a:lvl4pPr indent="-298450" lvl="3" marL="1828800" marR="0" rtl="0" algn="l">
              <a:lnSpc>
                <a:spcPct val="120000"/>
              </a:lnSpc>
              <a:spcBef>
                <a:spcPts val="400"/>
              </a:spcBef>
              <a:spcAft>
                <a:spcPts val="0"/>
              </a:spcAft>
              <a:buClr>
                <a:schemeClr val="lt1"/>
              </a:buClr>
              <a:buSzPts val="1100"/>
              <a:buFont typeface="Arial"/>
              <a:buChar char="•"/>
              <a:defRPr b="0" i="0" sz="1100" u="none" cap="none" strike="noStrike">
                <a:solidFill>
                  <a:schemeClr val="lt1"/>
                </a:solidFill>
                <a:latin typeface="Rockwell"/>
                <a:ea typeface="Rockwell"/>
                <a:cs typeface="Rockwell"/>
                <a:sym typeface="Rockwell"/>
              </a:defRPr>
            </a:lvl4pPr>
            <a:lvl5pPr indent="-285750" lvl="4" marL="2286000" marR="0" rtl="0" algn="l">
              <a:lnSpc>
                <a:spcPct val="120000"/>
              </a:lnSpc>
              <a:spcBef>
                <a:spcPts val="400"/>
              </a:spcBef>
              <a:spcAft>
                <a:spcPts val="0"/>
              </a:spcAft>
              <a:buClr>
                <a:schemeClr val="lt1"/>
              </a:buClr>
              <a:buSzPts val="900"/>
              <a:buFont typeface="Arial"/>
              <a:buChar char="•"/>
              <a:defRPr b="0" i="0" sz="900" u="none" cap="none" strike="noStrike">
                <a:solidFill>
                  <a:schemeClr val="lt1"/>
                </a:solidFill>
                <a:latin typeface="Rockwell"/>
                <a:ea typeface="Rockwell"/>
                <a:cs typeface="Rockwell"/>
                <a:sym typeface="Rockwell"/>
              </a:defRPr>
            </a:lvl5pPr>
            <a:lvl6pPr indent="-285750" lvl="5" marL="2743200" marR="0" rtl="0" algn="l">
              <a:lnSpc>
                <a:spcPct val="120000"/>
              </a:lnSpc>
              <a:spcBef>
                <a:spcPts val="400"/>
              </a:spcBef>
              <a:spcAft>
                <a:spcPts val="0"/>
              </a:spcAft>
              <a:buClr>
                <a:schemeClr val="lt1"/>
              </a:buClr>
              <a:buSzPts val="900"/>
              <a:buFont typeface="Arial"/>
              <a:buChar char="•"/>
              <a:defRPr b="0" i="0" sz="900" u="none" cap="none" strike="noStrike">
                <a:solidFill>
                  <a:schemeClr val="lt1"/>
                </a:solidFill>
                <a:latin typeface="Rockwell"/>
                <a:ea typeface="Rockwell"/>
                <a:cs typeface="Rockwell"/>
                <a:sym typeface="Rockwell"/>
              </a:defRPr>
            </a:lvl6pPr>
            <a:lvl7pPr indent="-285750" lvl="6" marL="3200400" marR="0" rtl="0" algn="l">
              <a:lnSpc>
                <a:spcPct val="120000"/>
              </a:lnSpc>
              <a:spcBef>
                <a:spcPts val="400"/>
              </a:spcBef>
              <a:spcAft>
                <a:spcPts val="0"/>
              </a:spcAft>
              <a:buClr>
                <a:schemeClr val="lt1"/>
              </a:buClr>
              <a:buSzPts val="900"/>
              <a:buFont typeface="Arial"/>
              <a:buChar char="•"/>
              <a:defRPr b="0" i="0" sz="900" u="none" cap="none" strike="noStrike">
                <a:solidFill>
                  <a:schemeClr val="lt1"/>
                </a:solidFill>
                <a:latin typeface="Rockwell"/>
                <a:ea typeface="Rockwell"/>
                <a:cs typeface="Rockwell"/>
                <a:sym typeface="Rockwell"/>
              </a:defRPr>
            </a:lvl7pPr>
            <a:lvl8pPr indent="-285750" lvl="7" marL="3657600" marR="0" rtl="0" algn="l">
              <a:lnSpc>
                <a:spcPct val="120000"/>
              </a:lnSpc>
              <a:spcBef>
                <a:spcPts val="400"/>
              </a:spcBef>
              <a:spcAft>
                <a:spcPts val="0"/>
              </a:spcAft>
              <a:buClr>
                <a:schemeClr val="lt1"/>
              </a:buClr>
              <a:buSzPts val="900"/>
              <a:buFont typeface="Arial"/>
              <a:buChar char="•"/>
              <a:defRPr b="0" i="0" sz="900" u="none" cap="none" strike="noStrike">
                <a:solidFill>
                  <a:schemeClr val="lt1"/>
                </a:solidFill>
                <a:latin typeface="Rockwell"/>
                <a:ea typeface="Rockwell"/>
                <a:cs typeface="Rockwell"/>
                <a:sym typeface="Rockwell"/>
              </a:defRPr>
            </a:lvl8pPr>
            <a:lvl9pPr indent="-285750" lvl="8" marL="4114800" marR="0" rtl="0" algn="l">
              <a:lnSpc>
                <a:spcPct val="120000"/>
              </a:lnSpc>
              <a:spcBef>
                <a:spcPts val="400"/>
              </a:spcBef>
              <a:spcAft>
                <a:spcPts val="0"/>
              </a:spcAft>
              <a:buClr>
                <a:schemeClr val="lt1"/>
              </a:buClr>
              <a:buSzPts val="900"/>
              <a:buFont typeface="Arial"/>
              <a:buChar char="•"/>
              <a:defRPr b="0" i="0" sz="900" u="none" cap="none" strike="noStrike">
                <a:solidFill>
                  <a:schemeClr val="lt1"/>
                </a:solidFill>
                <a:latin typeface="Rockwell"/>
                <a:ea typeface="Rockwell"/>
                <a:cs typeface="Rockwell"/>
                <a:sym typeface="Rockwell"/>
              </a:defRPr>
            </a:lvl9pPr>
          </a:lstStyle>
          <a:p/>
        </p:txBody>
      </p:sp>
      <p:sp>
        <p:nvSpPr>
          <p:cNvPr id="8" name="Google Shape;8;p1"/>
          <p:cNvSpPr txBox="1"/>
          <p:nvPr>
            <p:ph idx="10" type="dt"/>
          </p:nvPr>
        </p:nvSpPr>
        <p:spPr>
          <a:xfrm>
            <a:off x="5759052" y="4412456"/>
            <a:ext cx="2057400" cy="27390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lt1"/>
                </a:solidFill>
                <a:latin typeface="Rockwell"/>
                <a:ea typeface="Rockwell"/>
                <a:cs typeface="Rockwell"/>
                <a:sym typeface="Rockwell"/>
              </a:defRPr>
            </a:lvl1pPr>
            <a:lvl2pPr lvl="1" marR="0" rtl="0" algn="l">
              <a:spcBef>
                <a:spcPts val="0"/>
              </a:spcBef>
              <a:spcAft>
                <a:spcPts val="0"/>
              </a:spcAft>
              <a:buSzPts val="1100"/>
              <a:buNone/>
              <a:defRPr b="0" i="0" sz="1400" u="none" cap="none" strike="noStrike">
                <a:solidFill>
                  <a:schemeClr val="lt1"/>
                </a:solidFill>
                <a:latin typeface="Rockwell"/>
                <a:ea typeface="Rockwell"/>
                <a:cs typeface="Rockwell"/>
                <a:sym typeface="Rockwell"/>
              </a:defRPr>
            </a:lvl2pPr>
            <a:lvl3pPr lvl="2" marR="0" rtl="0" algn="l">
              <a:spcBef>
                <a:spcPts val="0"/>
              </a:spcBef>
              <a:spcAft>
                <a:spcPts val="0"/>
              </a:spcAft>
              <a:buSzPts val="1100"/>
              <a:buNone/>
              <a:defRPr b="0" i="0" sz="1400" u="none" cap="none" strike="noStrike">
                <a:solidFill>
                  <a:schemeClr val="lt1"/>
                </a:solidFill>
                <a:latin typeface="Rockwell"/>
                <a:ea typeface="Rockwell"/>
                <a:cs typeface="Rockwell"/>
                <a:sym typeface="Rockwell"/>
              </a:defRPr>
            </a:lvl3pPr>
            <a:lvl4pPr lvl="3" marR="0" rtl="0" algn="l">
              <a:spcBef>
                <a:spcPts val="0"/>
              </a:spcBef>
              <a:spcAft>
                <a:spcPts val="0"/>
              </a:spcAft>
              <a:buSzPts val="1100"/>
              <a:buNone/>
              <a:defRPr b="0" i="0" sz="1400" u="none" cap="none" strike="noStrike">
                <a:solidFill>
                  <a:schemeClr val="lt1"/>
                </a:solidFill>
                <a:latin typeface="Rockwell"/>
                <a:ea typeface="Rockwell"/>
                <a:cs typeface="Rockwell"/>
                <a:sym typeface="Rockwell"/>
              </a:defRPr>
            </a:lvl4pPr>
            <a:lvl5pPr lvl="4" marR="0" rtl="0" algn="l">
              <a:spcBef>
                <a:spcPts val="0"/>
              </a:spcBef>
              <a:spcAft>
                <a:spcPts val="0"/>
              </a:spcAft>
              <a:buSzPts val="1100"/>
              <a:buNone/>
              <a:defRPr b="0" i="0" sz="1400" u="none" cap="none" strike="noStrike">
                <a:solidFill>
                  <a:schemeClr val="lt1"/>
                </a:solidFill>
                <a:latin typeface="Rockwell"/>
                <a:ea typeface="Rockwell"/>
                <a:cs typeface="Rockwell"/>
                <a:sym typeface="Rockwell"/>
              </a:defRPr>
            </a:lvl5pPr>
            <a:lvl6pPr lvl="5" marR="0" rtl="0" algn="l">
              <a:spcBef>
                <a:spcPts val="0"/>
              </a:spcBef>
              <a:spcAft>
                <a:spcPts val="0"/>
              </a:spcAft>
              <a:buSzPts val="1100"/>
              <a:buNone/>
              <a:defRPr b="0" i="0" sz="1400" u="none" cap="none" strike="noStrike">
                <a:solidFill>
                  <a:schemeClr val="lt1"/>
                </a:solidFill>
                <a:latin typeface="Rockwell"/>
                <a:ea typeface="Rockwell"/>
                <a:cs typeface="Rockwell"/>
                <a:sym typeface="Rockwell"/>
              </a:defRPr>
            </a:lvl6pPr>
            <a:lvl7pPr lvl="6" marR="0" rtl="0" algn="l">
              <a:spcBef>
                <a:spcPts val="0"/>
              </a:spcBef>
              <a:spcAft>
                <a:spcPts val="0"/>
              </a:spcAft>
              <a:buSzPts val="1100"/>
              <a:buNone/>
              <a:defRPr b="0" i="0" sz="1400" u="none" cap="none" strike="noStrike">
                <a:solidFill>
                  <a:schemeClr val="lt1"/>
                </a:solidFill>
                <a:latin typeface="Rockwell"/>
                <a:ea typeface="Rockwell"/>
                <a:cs typeface="Rockwell"/>
                <a:sym typeface="Rockwell"/>
              </a:defRPr>
            </a:lvl7pPr>
            <a:lvl8pPr lvl="7" marR="0" rtl="0" algn="l">
              <a:spcBef>
                <a:spcPts val="0"/>
              </a:spcBef>
              <a:spcAft>
                <a:spcPts val="0"/>
              </a:spcAft>
              <a:buSzPts val="1100"/>
              <a:buNone/>
              <a:defRPr b="0" i="0" sz="1400" u="none" cap="none" strike="noStrike">
                <a:solidFill>
                  <a:schemeClr val="lt1"/>
                </a:solidFill>
                <a:latin typeface="Rockwell"/>
                <a:ea typeface="Rockwell"/>
                <a:cs typeface="Rockwell"/>
                <a:sym typeface="Rockwell"/>
              </a:defRPr>
            </a:lvl8pPr>
            <a:lvl9pPr lvl="8" marR="0" rtl="0" algn="l">
              <a:spcBef>
                <a:spcPts val="0"/>
              </a:spcBef>
              <a:spcAft>
                <a:spcPts val="0"/>
              </a:spcAft>
              <a:buSzPts val="1100"/>
              <a:buNone/>
              <a:defRPr b="0" i="0" sz="1400" u="none" cap="none" strike="noStrike">
                <a:solidFill>
                  <a:schemeClr val="lt1"/>
                </a:solidFill>
                <a:latin typeface="Rockwell"/>
                <a:ea typeface="Rockwell"/>
                <a:cs typeface="Rockwell"/>
                <a:sym typeface="Rockwell"/>
              </a:defRPr>
            </a:lvl9pPr>
          </a:lstStyle>
          <a:p/>
        </p:txBody>
      </p:sp>
      <p:sp>
        <p:nvSpPr>
          <p:cNvPr id="9" name="Google Shape;9;p1"/>
          <p:cNvSpPr txBox="1"/>
          <p:nvPr>
            <p:ph idx="11" type="ftr"/>
          </p:nvPr>
        </p:nvSpPr>
        <p:spPr>
          <a:xfrm>
            <a:off x="685346" y="4412456"/>
            <a:ext cx="50046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Rockwell"/>
                <a:ea typeface="Rockwell"/>
                <a:cs typeface="Rockwell"/>
                <a:sym typeface="Rockwell"/>
              </a:defRPr>
            </a:lvl1pPr>
            <a:lvl2pPr lvl="1" marR="0" rtl="0" algn="l">
              <a:spcBef>
                <a:spcPts val="0"/>
              </a:spcBef>
              <a:spcAft>
                <a:spcPts val="0"/>
              </a:spcAft>
              <a:buSzPts val="1100"/>
              <a:buNone/>
              <a:defRPr b="0" i="0" sz="1400" u="none" cap="none" strike="noStrike">
                <a:solidFill>
                  <a:schemeClr val="lt1"/>
                </a:solidFill>
                <a:latin typeface="Rockwell"/>
                <a:ea typeface="Rockwell"/>
                <a:cs typeface="Rockwell"/>
                <a:sym typeface="Rockwell"/>
              </a:defRPr>
            </a:lvl2pPr>
            <a:lvl3pPr lvl="2" marR="0" rtl="0" algn="l">
              <a:spcBef>
                <a:spcPts val="0"/>
              </a:spcBef>
              <a:spcAft>
                <a:spcPts val="0"/>
              </a:spcAft>
              <a:buSzPts val="1100"/>
              <a:buNone/>
              <a:defRPr b="0" i="0" sz="1400" u="none" cap="none" strike="noStrike">
                <a:solidFill>
                  <a:schemeClr val="lt1"/>
                </a:solidFill>
                <a:latin typeface="Rockwell"/>
                <a:ea typeface="Rockwell"/>
                <a:cs typeface="Rockwell"/>
                <a:sym typeface="Rockwell"/>
              </a:defRPr>
            </a:lvl3pPr>
            <a:lvl4pPr lvl="3" marR="0" rtl="0" algn="l">
              <a:spcBef>
                <a:spcPts val="0"/>
              </a:spcBef>
              <a:spcAft>
                <a:spcPts val="0"/>
              </a:spcAft>
              <a:buSzPts val="1100"/>
              <a:buNone/>
              <a:defRPr b="0" i="0" sz="1400" u="none" cap="none" strike="noStrike">
                <a:solidFill>
                  <a:schemeClr val="lt1"/>
                </a:solidFill>
                <a:latin typeface="Rockwell"/>
                <a:ea typeface="Rockwell"/>
                <a:cs typeface="Rockwell"/>
                <a:sym typeface="Rockwell"/>
              </a:defRPr>
            </a:lvl4pPr>
            <a:lvl5pPr lvl="4" marR="0" rtl="0" algn="l">
              <a:spcBef>
                <a:spcPts val="0"/>
              </a:spcBef>
              <a:spcAft>
                <a:spcPts val="0"/>
              </a:spcAft>
              <a:buSzPts val="1100"/>
              <a:buNone/>
              <a:defRPr b="0" i="0" sz="1400" u="none" cap="none" strike="noStrike">
                <a:solidFill>
                  <a:schemeClr val="lt1"/>
                </a:solidFill>
                <a:latin typeface="Rockwell"/>
                <a:ea typeface="Rockwell"/>
                <a:cs typeface="Rockwell"/>
                <a:sym typeface="Rockwell"/>
              </a:defRPr>
            </a:lvl5pPr>
            <a:lvl6pPr lvl="5" marR="0" rtl="0" algn="l">
              <a:spcBef>
                <a:spcPts val="0"/>
              </a:spcBef>
              <a:spcAft>
                <a:spcPts val="0"/>
              </a:spcAft>
              <a:buSzPts val="1100"/>
              <a:buNone/>
              <a:defRPr b="0" i="0" sz="1400" u="none" cap="none" strike="noStrike">
                <a:solidFill>
                  <a:schemeClr val="lt1"/>
                </a:solidFill>
                <a:latin typeface="Rockwell"/>
                <a:ea typeface="Rockwell"/>
                <a:cs typeface="Rockwell"/>
                <a:sym typeface="Rockwell"/>
              </a:defRPr>
            </a:lvl6pPr>
            <a:lvl7pPr lvl="6" marR="0" rtl="0" algn="l">
              <a:spcBef>
                <a:spcPts val="0"/>
              </a:spcBef>
              <a:spcAft>
                <a:spcPts val="0"/>
              </a:spcAft>
              <a:buSzPts val="1100"/>
              <a:buNone/>
              <a:defRPr b="0" i="0" sz="1400" u="none" cap="none" strike="noStrike">
                <a:solidFill>
                  <a:schemeClr val="lt1"/>
                </a:solidFill>
                <a:latin typeface="Rockwell"/>
                <a:ea typeface="Rockwell"/>
                <a:cs typeface="Rockwell"/>
                <a:sym typeface="Rockwell"/>
              </a:defRPr>
            </a:lvl7pPr>
            <a:lvl8pPr lvl="7" marR="0" rtl="0" algn="l">
              <a:spcBef>
                <a:spcPts val="0"/>
              </a:spcBef>
              <a:spcAft>
                <a:spcPts val="0"/>
              </a:spcAft>
              <a:buSzPts val="1100"/>
              <a:buNone/>
              <a:defRPr b="0" i="0" sz="1400" u="none" cap="none" strike="noStrike">
                <a:solidFill>
                  <a:schemeClr val="lt1"/>
                </a:solidFill>
                <a:latin typeface="Rockwell"/>
                <a:ea typeface="Rockwell"/>
                <a:cs typeface="Rockwell"/>
                <a:sym typeface="Rockwell"/>
              </a:defRPr>
            </a:lvl8pPr>
            <a:lvl9pPr lvl="8" marR="0" rtl="0" algn="l">
              <a:spcBef>
                <a:spcPts val="0"/>
              </a:spcBef>
              <a:spcAft>
                <a:spcPts val="0"/>
              </a:spcAft>
              <a:buSzPts val="1100"/>
              <a:buNone/>
              <a:defRPr b="0" i="0" sz="1400" u="none" cap="none" strike="noStrike">
                <a:solidFill>
                  <a:schemeClr val="lt1"/>
                </a:solidFill>
                <a:latin typeface="Rockwell"/>
                <a:ea typeface="Rockwell"/>
                <a:cs typeface="Rockwell"/>
                <a:sym typeface="Rockwell"/>
              </a:defRPr>
            </a:lvl9pPr>
          </a:lstStyle>
          <a:p/>
        </p:txBody>
      </p:sp>
      <p:sp>
        <p:nvSpPr>
          <p:cNvPr id="10" name="Google Shape;10;p1"/>
          <p:cNvSpPr txBox="1"/>
          <p:nvPr>
            <p:ph idx="12" type="sldNum"/>
          </p:nvPr>
        </p:nvSpPr>
        <p:spPr>
          <a:xfrm>
            <a:off x="7885508" y="4412456"/>
            <a:ext cx="5652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lt1"/>
                </a:solidFill>
                <a:latin typeface="Rockwell"/>
                <a:ea typeface="Rockwell"/>
                <a:cs typeface="Rockwell"/>
                <a:sym typeface="Rockwell"/>
              </a:defRPr>
            </a:lvl1pPr>
            <a:lvl2pPr indent="0" lvl="1" marL="0" marR="0" rtl="0" algn="r">
              <a:spcBef>
                <a:spcPts val="0"/>
              </a:spcBef>
              <a:buNone/>
              <a:defRPr b="0" i="0" sz="800" u="none" cap="none" strike="noStrike">
                <a:solidFill>
                  <a:schemeClr val="lt1"/>
                </a:solidFill>
                <a:latin typeface="Rockwell"/>
                <a:ea typeface="Rockwell"/>
                <a:cs typeface="Rockwell"/>
                <a:sym typeface="Rockwell"/>
              </a:defRPr>
            </a:lvl2pPr>
            <a:lvl3pPr indent="0" lvl="2" marL="0" marR="0" rtl="0" algn="r">
              <a:spcBef>
                <a:spcPts val="0"/>
              </a:spcBef>
              <a:buNone/>
              <a:defRPr b="0" i="0" sz="800" u="none" cap="none" strike="noStrike">
                <a:solidFill>
                  <a:schemeClr val="lt1"/>
                </a:solidFill>
                <a:latin typeface="Rockwell"/>
                <a:ea typeface="Rockwell"/>
                <a:cs typeface="Rockwell"/>
                <a:sym typeface="Rockwell"/>
              </a:defRPr>
            </a:lvl3pPr>
            <a:lvl4pPr indent="0" lvl="3" marL="0" marR="0" rtl="0" algn="r">
              <a:spcBef>
                <a:spcPts val="0"/>
              </a:spcBef>
              <a:buNone/>
              <a:defRPr b="0" i="0" sz="800" u="none" cap="none" strike="noStrike">
                <a:solidFill>
                  <a:schemeClr val="lt1"/>
                </a:solidFill>
                <a:latin typeface="Rockwell"/>
                <a:ea typeface="Rockwell"/>
                <a:cs typeface="Rockwell"/>
                <a:sym typeface="Rockwell"/>
              </a:defRPr>
            </a:lvl4pPr>
            <a:lvl5pPr indent="0" lvl="4" marL="0" marR="0" rtl="0" algn="r">
              <a:spcBef>
                <a:spcPts val="0"/>
              </a:spcBef>
              <a:buNone/>
              <a:defRPr b="0" i="0" sz="800" u="none" cap="none" strike="noStrike">
                <a:solidFill>
                  <a:schemeClr val="lt1"/>
                </a:solidFill>
                <a:latin typeface="Rockwell"/>
                <a:ea typeface="Rockwell"/>
                <a:cs typeface="Rockwell"/>
                <a:sym typeface="Rockwell"/>
              </a:defRPr>
            </a:lvl5pPr>
            <a:lvl6pPr indent="0" lvl="5" marL="0" marR="0" rtl="0" algn="r">
              <a:spcBef>
                <a:spcPts val="0"/>
              </a:spcBef>
              <a:buNone/>
              <a:defRPr b="0" i="0" sz="800" u="none" cap="none" strike="noStrike">
                <a:solidFill>
                  <a:schemeClr val="lt1"/>
                </a:solidFill>
                <a:latin typeface="Rockwell"/>
                <a:ea typeface="Rockwell"/>
                <a:cs typeface="Rockwell"/>
                <a:sym typeface="Rockwell"/>
              </a:defRPr>
            </a:lvl6pPr>
            <a:lvl7pPr indent="0" lvl="6" marL="0" marR="0" rtl="0" algn="r">
              <a:spcBef>
                <a:spcPts val="0"/>
              </a:spcBef>
              <a:buNone/>
              <a:defRPr b="0" i="0" sz="800" u="none" cap="none" strike="noStrike">
                <a:solidFill>
                  <a:schemeClr val="lt1"/>
                </a:solidFill>
                <a:latin typeface="Rockwell"/>
                <a:ea typeface="Rockwell"/>
                <a:cs typeface="Rockwell"/>
                <a:sym typeface="Rockwell"/>
              </a:defRPr>
            </a:lvl7pPr>
            <a:lvl8pPr indent="0" lvl="7" marL="0" marR="0" rtl="0" algn="r">
              <a:spcBef>
                <a:spcPts val="0"/>
              </a:spcBef>
              <a:buNone/>
              <a:defRPr b="0" i="0" sz="800" u="none" cap="none" strike="noStrike">
                <a:solidFill>
                  <a:schemeClr val="lt1"/>
                </a:solidFill>
                <a:latin typeface="Rockwell"/>
                <a:ea typeface="Rockwell"/>
                <a:cs typeface="Rockwell"/>
                <a:sym typeface="Rockwell"/>
              </a:defRPr>
            </a:lvl8pPr>
            <a:lvl9pPr indent="0" lvl="8" marL="0" marR="0" rtl="0" algn="r">
              <a:spcBef>
                <a:spcPts val="0"/>
              </a:spcBef>
              <a:buNone/>
              <a:defRPr b="0" i="0" sz="8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30.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www.youtube.com/watch?v=f0t-OCG79-U" TargetMode="External"/><Relationship Id="rId4" Type="http://schemas.openxmlformats.org/officeDocument/2006/relationships/image" Target="../media/image2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idx="1" type="subTitle"/>
          </p:nvPr>
        </p:nvSpPr>
        <p:spPr>
          <a:xfrm>
            <a:off x="1196452" y="2328028"/>
            <a:ext cx="6751200" cy="12417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sz="3300"/>
              <a:t>PRESENTS</a:t>
            </a:r>
            <a:endParaRPr sz="3300"/>
          </a:p>
          <a:p>
            <a:pPr indent="0" lvl="0" marL="0" rtl="0" algn="ctr">
              <a:spcBef>
                <a:spcPts val="800"/>
              </a:spcBef>
              <a:spcAft>
                <a:spcPts val="0"/>
              </a:spcAft>
              <a:buNone/>
            </a:pPr>
            <a:r>
              <a:rPr b="1" lang="en" sz="6300"/>
              <a:t>DATAQUEST</a:t>
            </a:r>
            <a:endParaRPr b="1" sz="6300"/>
          </a:p>
        </p:txBody>
      </p:sp>
      <p:pic>
        <p:nvPicPr>
          <p:cNvPr id="138" name="Google Shape;138;p19"/>
          <p:cNvPicPr preferRelativeResize="0"/>
          <p:nvPr/>
        </p:nvPicPr>
        <p:blipFill>
          <a:blip r:embed="rId3">
            <a:alphaModFix/>
          </a:blip>
          <a:stretch>
            <a:fillRect/>
          </a:stretch>
        </p:blipFill>
        <p:spPr>
          <a:xfrm>
            <a:off x="2392475" y="-492675"/>
            <a:ext cx="4364500" cy="2965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500"/>
                                        <p:tgtEl>
                                          <p:spTgt spid="138"/>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137">
                                            <p:txEl>
                                              <p:pRg end="0" st="0"/>
                                            </p:txEl>
                                          </p:spTgt>
                                        </p:tgtEl>
                                        <p:attrNameLst>
                                          <p:attrName>style.visibility</p:attrName>
                                        </p:attrNameLst>
                                      </p:cBhvr>
                                      <p:to>
                                        <p:strVal val="visible"/>
                                      </p:to>
                                    </p:set>
                                    <p:anim calcmode="lin" valueType="num">
                                      <p:cBhvr additive="base">
                                        <p:cTn dur="300"/>
                                        <p:tgtEl>
                                          <p:spTgt spid="137">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00"/>
                            </p:stCondLst>
                            <p:childTnLst>
                              <p:par>
                                <p:cTn fill="hold" nodeType="afterEffect" presetClass="entr" presetID="2" presetSubtype="4">
                                  <p:stCondLst>
                                    <p:cond delay="0"/>
                                  </p:stCondLst>
                                  <p:childTnLst>
                                    <p:set>
                                      <p:cBhvr>
                                        <p:cTn dur="1" fill="hold">
                                          <p:stCondLst>
                                            <p:cond delay="0"/>
                                          </p:stCondLst>
                                        </p:cTn>
                                        <p:tgtEl>
                                          <p:spTgt spid="137">
                                            <p:txEl>
                                              <p:pRg end="1" st="1"/>
                                            </p:txEl>
                                          </p:spTgt>
                                        </p:tgtEl>
                                        <p:attrNameLst>
                                          <p:attrName>style.visibility</p:attrName>
                                        </p:attrNameLst>
                                      </p:cBhvr>
                                      <p:to>
                                        <p:strVal val="visible"/>
                                      </p:to>
                                    </p:set>
                                    <p:anim calcmode="lin" valueType="num">
                                      <p:cBhvr additive="base">
                                        <p:cTn dur="300"/>
                                        <p:tgtEl>
                                          <p:spTgt spid="137">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100"/>
                            </p:stCondLst>
                            <p:childTnLst>
                              <p:par>
                                <p:cTn fill="hold" nodeType="afterEffect" presetClass="entr" presetID="2" presetSubtype="4">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400"/>
                                        <p:tgtEl>
                                          <p:spTgt spid="13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689396" y="331250"/>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SUPERVISED LEARNING</a:t>
            </a:r>
            <a:endParaRPr/>
          </a:p>
        </p:txBody>
      </p:sp>
      <p:sp>
        <p:nvSpPr>
          <p:cNvPr id="191" name="Google Shape;191;p28"/>
          <p:cNvSpPr txBox="1"/>
          <p:nvPr>
            <p:ph idx="1" type="body"/>
          </p:nvPr>
        </p:nvSpPr>
        <p:spPr>
          <a:xfrm>
            <a:off x="779825" y="1242075"/>
            <a:ext cx="5805000" cy="3300900"/>
          </a:xfrm>
          <a:prstGeom prst="rect">
            <a:avLst/>
          </a:prstGeom>
        </p:spPr>
        <p:txBody>
          <a:bodyPr anchorCtr="0" anchor="t" bIns="34275" lIns="68575" spcFirstLastPara="1" rIns="68575" wrap="square" tIns="34275">
            <a:noAutofit/>
          </a:bodyPr>
          <a:lstStyle/>
          <a:p>
            <a:pPr indent="-330200" lvl="0" marL="457200" rtl="0" algn="l">
              <a:spcBef>
                <a:spcPts val="800"/>
              </a:spcBef>
              <a:spcAft>
                <a:spcPts val="0"/>
              </a:spcAft>
              <a:buSzPts val="1600"/>
              <a:buChar char="❖"/>
            </a:pPr>
            <a:r>
              <a:rPr lang="en" sz="1600"/>
              <a:t>The model is trained on well labeled data.</a:t>
            </a:r>
            <a:endParaRPr sz="1600"/>
          </a:p>
          <a:p>
            <a:pPr indent="-330200" lvl="0" marL="457200" rtl="0" algn="l">
              <a:spcBef>
                <a:spcPts val="0"/>
              </a:spcBef>
              <a:spcAft>
                <a:spcPts val="0"/>
              </a:spcAft>
              <a:buSzPts val="1600"/>
              <a:buChar char="❖"/>
            </a:pPr>
            <a:r>
              <a:rPr lang="en" sz="1600"/>
              <a:t>Accuracy of the model depends on how well the model can make predictions on new data.</a:t>
            </a:r>
            <a:endParaRPr sz="1600"/>
          </a:p>
          <a:p>
            <a:pPr indent="-330200" lvl="0" marL="457200" rtl="0" algn="l">
              <a:spcBef>
                <a:spcPts val="0"/>
              </a:spcBef>
              <a:spcAft>
                <a:spcPts val="0"/>
              </a:spcAft>
              <a:buSzPts val="1600"/>
              <a:buChar char="❖"/>
            </a:pPr>
            <a:r>
              <a:rPr lang="en" sz="1600"/>
              <a:t>Include both regression and </a:t>
            </a:r>
            <a:r>
              <a:rPr lang="en" sz="1600"/>
              <a:t>classification.</a:t>
            </a:r>
            <a:endParaRPr sz="1600"/>
          </a:p>
          <a:p>
            <a:pPr indent="-330200" lvl="0" marL="457200" rtl="0" algn="l">
              <a:spcBef>
                <a:spcPts val="0"/>
              </a:spcBef>
              <a:spcAft>
                <a:spcPts val="0"/>
              </a:spcAft>
              <a:buSzPts val="1600"/>
              <a:buChar char="❖"/>
            </a:pPr>
            <a:r>
              <a:rPr lang="en" sz="1600"/>
              <a:t>Regression algorithms are used to predict continuous values.</a:t>
            </a:r>
            <a:endParaRPr sz="1600"/>
          </a:p>
          <a:p>
            <a:pPr indent="0" lvl="0" marL="457200" rtl="0" algn="l">
              <a:spcBef>
                <a:spcPts val="800"/>
              </a:spcBef>
              <a:spcAft>
                <a:spcPts val="0"/>
              </a:spcAft>
              <a:buNone/>
            </a:pPr>
            <a:r>
              <a:rPr lang="en" sz="1600"/>
              <a:t>Eg: Sales prediction of a company</a:t>
            </a:r>
            <a:endParaRPr sz="1600"/>
          </a:p>
          <a:p>
            <a:pPr indent="-330200" lvl="0" marL="457200" rtl="0" algn="l">
              <a:spcBef>
                <a:spcPts val="800"/>
              </a:spcBef>
              <a:spcAft>
                <a:spcPts val="0"/>
              </a:spcAft>
              <a:buSzPts val="1600"/>
              <a:buChar char="❖"/>
            </a:pPr>
            <a:r>
              <a:rPr lang="en" sz="1600"/>
              <a:t>Classification al</a:t>
            </a:r>
            <a:r>
              <a:rPr lang="en" sz="1600"/>
              <a:t>gorithms predict or classify discrete values.</a:t>
            </a:r>
            <a:endParaRPr sz="1600"/>
          </a:p>
          <a:p>
            <a:pPr indent="0" lvl="0" marL="457200" rtl="0" algn="l">
              <a:spcBef>
                <a:spcPts val="800"/>
              </a:spcBef>
              <a:spcAft>
                <a:spcPts val="0"/>
              </a:spcAft>
              <a:buNone/>
            </a:pPr>
            <a:r>
              <a:rPr lang="en" sz="1600"/>
              <a:t>Eg: Identify if mails are spam or not spam.</a:t>
            </a:r>
            <a:endParaRPr sz="1600"/>
          </a:p>
        </p:txBody>
      </p:sp>
    </p:spTree>
  </p:cSld>
  <p:clrMapOvr>
    <a:masterClrMapping/>
  </p:clrMapOvr>
  <mc:AlternateContent>
    <mc:Choice Requires="p14">
      <p:transition spd="slow" p14:dur="12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685346" y="457200"/>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UNSUPERVISED LEARNING</a:t>
            </a:r>
            <a:endParaRPr/>
          </a:p>
        </p:txBody>
      </p:sp>
      <p:sp>
        <p:nvSpPr>
          <p:cNvPr id="197" name="Google Shape;197;p29"/>
          <p:cNvSpPr txBox="1"/>
          <p:nvPr>
            <p:ph idx="1" type="body"/>
          </p:nvPr>
        </p:nvSpPr>
        <p:spPr>
          <a:xfrm>
            <a:off x="621321" y="1550698"/>
            <a:ext cx="7765200" cy="2771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Unsupervised learning algorithms are used to analyze and cluster unlabelled data</a:t>
            </a:r>
            <a:endParaRPr/>
          </a:p>
          <a:p>
            <a:pPr indent="-317500" lvl="0" marL="457200" rtl="0" algn="l">
              <a:spcBef>
                <a:spcPts val="0"/>
              </a:spcBef>
              <a:spcAft>
                <a:spcPts val="0"/>
              </a:spcAft>
              <a:buSzPts val="1400"/>
              <a:buChar char="❖"/>
            </a:pPr>
            <a:r>
              <a:rPr lang="en"/>
              <a:t>The algorithms find hidden patterns and predict the possible outcome.</a:t>
            </a:r>
            <a:endParaRPr/>
          </a:p>
          <a:p>
            <a:pPr indent="-317500" lvl="0" marL="457200" rtl="0" algn="l">
              <a:spcBef>
                <a:spcPts val="0"/>
              </a:spcBef>
              <a:spcAft>
                <a:spcPts val="0"/>
              </a:spcAft>
              <a:buSzPts val="1400"/>
              <a:buChar char="❖"/>
            </a:pPr>
            <a:r>
              <a:rPr lang="en"/>
              <a:t>Clustering algorithms process raw data and classify them into groups by finding similarities.</a:t>
            </a:r>
            <a:endParaRPr/>
          </a:p>
          <a:p>
            <a:pPr indent="-317500" lvl="0" marL="457200" rtl="0" algn="l">
              <a:spcBef>
                <a:spcPts val="0"/>
              </a:spcBef>
              <a:spcAft>
                <a:spcPts val="0"/>
              </a:spcAft>
              <a:buSzPts val="1400"/>
              <a:buChar char="❖"/>
            </a:pPr>
            <a:r>
              <a:rPr lang="en"/>
              <a:t>Since the model is not trained on labeled data,it would not have any idea of the features.</a:t>
            </a:r>
            <a:endParaRPr/>
          </a:p>
          <a:p>
            <a:pPr indent="-317500" lvl="0" marL="457200" rtl="0" algn="l">
              <a:spcBef>
                <a:spcPts val="0"/>
              </a:spcBef>
              <a:spcAft>
                <a:spcPts val="0"/>
              </a:spcAft>
              <a:buSzPts val="1400"/>
              <a:buChar char="❖"/>
            </a:pPr>
            <a:r>
              <a:rPr lang="en"/>
              <a:t>The main task is to identify significant features.</a:t>
            </a:r>
            <a:endParaRPr/>
          </a:p>
          <a:p>
            <a:pPr indent="-317500" lvl="0" marL="457200" rtl="0" algn="l">
              <a:spcBef>
                <a:spcPts val="0"/>
              </a:spcBef>
              <a:spcAft>
                <a:spcPts val="0"/>
              </a:spcAft>
              <a:buSzPts val="1400"/>
              <a:buChar char="❖"/>
            </a:pPr>
            <a:r>
              <a:rPr lang="en"/>
              <a:t>Eg: Google News make use of clustering methods to group relevant articles together.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685346" y="457200"/>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EVALUATION METRICS</a:t>
            </a:r>
            <a:endParaRPr/>
          </a:p>
        </p:txBody>
      </p:sp>
      <p:sp>
        <p:nvSpPr>
          <p:cNvPr id="203" name="Google Shape;203;p30"/>
          <p:cNvSpPr txBox="1"/>
          <p:nvPr>
            <p:ph idx="1" type="body"/>
          </p:nvPr>
        </p:nvSpPr>
        <p:spPr>
          <a:xfrm>
            <a:off x="685350" y="1572050"/>
            <a:ext cx="3633000" cy="2771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REGRESSION</a:t>
            </a:r>
            <a:endParaRPr/>
          </a:p>
          <a:p>
            <a:pPr indent="-317500" lvl="0" marL="457200" rtl="0" algn="l">
              <a:spcBef>
                <a:spcPts val="800"/>
              </a:spcBef>
              <a:spcAft>
                <a:spcPts val="0"/>
              </a:spcAft>
              <a:buSzPts val="1400"/>
              <a:buChar char="❖"/>
            </a:pPr>
            <a:r>
              <a:rPr lang="en"/>
              <a:t>MEAN ABSOLUTE ERROR</a:t>
            </a:r>
            <a:endParaRPr/>
          </a:p>
          <a:p>
            <a:pPr indent="-317500" lvl="0" marL="457200" rtl="0" algn="l">
              <a:spcBef>
                <a:spcPts val="0"/>
              </a:spcBef>
              <a:spcAft>
                <a:spcPts val="0"/>
              </a:spcAft>
              <a:buSzPts val="1400"/>
              <a:buChar char="❖"/>
            </a:pPr>
            <a:r>
              <a:rPr lang="en"/>
              <a:t>MEAN SQUARED ERROR</a:t>
            </a:r>
            <a:endParaRPr/>
          </a:p>
          <a:p>
            <a:pPr indent="-317500" lvl="0" marL="457200" rtl="0" algn="l">
              <a:spcBef>
                <a:spcPts val="0"/>
              </a:spcBef>
              <a:spcAft>
                <a:spcPts val="0"/>
              </a:spcAft>
              <a:buSzPts val="1400"/>
              <a:buChar char="❖"/>
            </a:pPr>
            <a:r>
              <a:rPr lang="en"/>
              <a:t>R2-SCORE</a:t>
            </a:r>
            <a:endParaRPr/>
          </a:p>
          <a:p>
            <a:pPr indent="0" lvl="0" marL="457200" rtl="0" algn="l">
              <a:spcBef>
                <a:spcPts val="800"/>
              </a:spcBef>
              <a:spcAft>
                <a:spcPts val="0"/>
              </a:spcAft>
              <a:buNone/>
            </a:pPr>
            <a:r>
              <a:t/>
            </a:r>
            <a:endParaRPr/>
          </a:p>
        </p:txBody>
      </p:sp>
      <p:pic>
        <p:nvPicPr>
          <p:cNvPr id="204" name="Google Shape;204;p30"/>
          <p:cNvPicPr preferRelativeResize="0"/>
          <p:nvPr/>
        </p:nvPicPr>
        <p:blipFill>
          <a:blip r:embed="rId3">
            <a:alphaModFix/>
          </a:blip>
          <a:stretch>
            <a:fillRect/>
          </a:stretch>
        </p:blipFill>
        <p:spPr>
          <a:xfrm>
            <a:off x="4489400" y="1762225"/>
            <a:ext cx="4497000" cy="923925"/>
          </a:xfrm>
          <a:prstGeom prst="rect">
            <a:avLst/>
          </a:prstGeom>
          <a:noFill/>
          <a:ln>
            <a:noFill/>
          </a:ln>
        </p:spPr>
      </p:pic>
      <p:pic>
        <p:nvPicPr>
          <p:cNvPr id="205" name="Google Shape;205;p30"/>
          <p:cNvPicPr preferRelativeResize="0"/>
          <p:nvPr/>
        </p:nvPicPr>
        <p:blipFill>
          <a:blip r:embed="rId4">
            <a:alphaModFix/>
          </a:blip>
          <a:stretch>
            <a:fillRect/>
          </a:stretch>
        </p:blipFill>
        <p:spPr>
          <a:xfrm>
            <a:off x="4470750" y="2838550"/>
            <a:ext cx="2295725" cy="923925"/>
          </a:xfrm>
          <a:prstGeom prst="rect">
            <a:avLst/>
          </a:prstGeom>
          <a:noFill/>
          <a:ln>
            <a:noFill/>
          </a:ln>
        </p:spPr>
      </p:pic>
      <p:pic>
        <p:nvPicPr>
          <p:cNvPr id="206" name="Google Shape;206;p30"/>
          <p:cNvPicPr preferRelativeResize="0"/>
          <p:nvPr/>
        </p:nvPicPr>
        <p:blipFill>
          <a:blip r:embed="rId5">
            <a:alphaModFix/>
          </a:blip>
          <a:stretch>
            <a:fillRect/>
          </a:stretch>
        </p:blipFill>
        <p:spPr>
          <a:xfrm>
            <a:off x="4470751" y="3878050"/>
            <a:ext cx="2307202" cy="923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idx="1" type="body"/>
          </p:nvPr>
        </p:nvSpPr>
        <p:spPr>
          <a:xfrm>
            <a:off x="573375" y="853300"/>
            <a:ext cx="4964100" cy="41262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Clr>
                <a:schemeClr val="dk1"/>
              </a:buClr>
              <a:buSzPts val="1100"/>
              <a:buFont typeface="Arial"/>
              <a:buNone/>
            </a:pPr>
            <a:r>
              <a:rPr lang="en"/>
              <a:t>CLASSIFICATION</a:t>
            </a:r>
            <a:endParaRPr/>
          </a:p>
          <a:p>
            <a:pPr indent="-317500" lvl="0" marL="457200" rtl="0" algn="l">
              <a:spcBef>
                <a:spcPts val="800"/>
              </a:spcBef>
              <a:spcAft>
                <a:spcPts val="0"/>
              </a:spcAft>
              <a:buSzPts val="1400"/>
              <a:buChar char="❖"/>
            </a:pPr>
            <a:r>
              <a:rPr lang="en"/>
              <a:t>ACCURACY</a:t>
            </a:r>
            <a:endParaRPr/>
          </a:p>
          <a:p>
            <a:pPr indent="-317500" lvl="0" marL="457200" rtl="0" algn="l">
              <a:spcBef>
                <a:spcPts val="0"/>
              </a:spcBef>
              <a:spcAft>
                <a:spcPts val="0"/>
              </a:spcAft>
              <a:buSzPts val="1400"/>
              <a:buChar char="❖"/>
            </a:pPr>
            <a:r>
              <a:rPr lang="en"/>
              <a:t>F1 SCORE(Harmonic mean of Precision and recall)</a:t>
            </a:r>
            <a:endParaRPr/>
          </a:p>
          <a:p>
            <a:pPr indent="-317500" lvl="0" marL="457200" rtl="0" algn="l">
              <a:spcBef>
                <a:spcPts val="0"/>
              </a:spcBef>
              <a:spcAft>
                <a:spcPts val="0"/>
              </a:spcAft>
              <a:buSzPts val="1400"/>
              <a:buChar char="❖"/>
            </a:pPr>
            <a:r>
              <a:rPr lang="en"/>
              <a:t>CONFUSION MATRIX</a:t>
            </a:r>
            <a:endParaRPr/>
          </a:p>
          <a:p>
            <a:pPr indent="0" lvl="0" marL="0" rtl="0" algn="l">
              <a:spcBef>
                <a:spcPts val="800"/>
              </a:spcBef>
              <a:spcAft>
                <a:spcPts val="0"/>
              </a:spcAft>
              <a:buNone/>
            </a:pPr>
            <a:r>
              <a:rPr lang="en"/>
              <a:t>A FEW TERMINOLOGIES:</a:t>
            </a:r>
            <a:endParaRPr/>
          </a:p>
          <a:p>
            <a:pPr indent="-317500" lvl="0" marL="457200" rtl="0" algn="l">
              <a:spcBef>
                <a:spcPts val="800"/>
              </a:spcBef>
              <a:spcAft>
                <a:spcPts val="0"/>
              </a:spcAft>
              <a:buSzPts val="1400"/>
              <a:buChar char="❖"/>
            </a:pPr>
            <a:r>
              <a:rPr lang="en"/>
              <a:t>TRUE POSITIVE: Both prediction and actual value is Yes</a:t>
            </a:r>
            <a:endParaRPr/>
          </a:p>
          <a:p>
            <a:pPr indent="-317500" lvl="0" marL="457200" rtl="0" algn="l">
              <a:spcBef>
                <a:spcPts val="0"/>
              </a:spcBef>
              <a:spcAft>
                <a:spcPts val="0"/>
              </a:spcAft>
              <a:buSzPts val="1400"/>
              <a:buChar char="❖"/>
            </a:pPr>
            <a:r>
              <a:rPr lang="en"/>
              <a:t>TRUE NEGATIVE: Both prediction and actual value are NO</a:t>
            </a:r>
            <a:endParaRPr/>
          </a:p>
          <a:p>
            <a:pPr indent="-317500" lvl="0" marL="457200" rtl="0" algn="l">
              <a:spcBef>
                <a:spcPts val="0"/>
              </a:spcBef>
              <a:spcAft>
                <a:spcPts val="0"/>
              </a:spcAft>
              <a:buSzPts val="1400"/>
              <a:buChar char="❖"/>
            </a:pPr>
            <a:r>
              <a:rPr lang="en"/>
              <a:t>FALSE POSITIVE:Prediction is yes,actual value is NO</a:t>
            </a:r>
            <a:endParaRPr/>
          </a:p>
          <a:p>
            <a:pPr indent="-317500" lvl="0" marL="457200" rtl="0" algn="l">
              <a:spcBef>
                <a:spcPts val="0"/>
              </a:spcBef>
              <a:spcAft>
                <a:spcPts val="0"/>
              </a:spcAft>
              <a:buSzPts val="1400"/>
              <a:buChar char="❖"/>
            </a:pPr>
            <a:r>
              <a:rPr lang="en"/>
              <a:t>FALSE NEGATIVE: Prediction is no,actual value is YES</a:t>
            </a:r>
            <a:endParaRPr/>
          </a:p>
          <a:p>
            <a:pPr indent="0" lvl="0" marL="0" rtl="0" algn="l">
              <a:spcBef>
                <a:spcPts val="800"/>
              </a:spcBef>
              <a:spcAft>
                <a:spcPts val="0"/>
              </a:spcAft>
              <a:buNone/>
            </a:pPr>
            <a:r>
              <a:t/>
            </a:r>
            <a:endParaRPr/>
          </a:p>
        </p:txBody>
      </p:sp>
      <p:pic>
        <p:nvPicPr>
          <p:cNvPr id="212" name="Google Shape;212;p31"/>
          <p:cNvPicPr preferRelativeResize="0"/>
          <p:nvPr/>
        </p:nvPicPr>
        <p:blipFill>
          <a:blip r:embed="rId3">
            <a:alphaModFix/>
          </a:blip>
          <a:stretch>
            <a:fillRect/>
          </a:stretch>
        </p:blipFill>
        <p:spPr>
          <a:xfrm>
            <a:off x="5615175" y="804425"/>
            <a:ext cx="3222675" cy="1727200"/>
          </a:xfrm>
          <a:prstGeom prst="rect">
            <a:avLst/>
          </a:prstGeom>
          <a:noFill/>
          <a:ln>
            <a:noFill/>
          </a:ln>
        </p:spPr>
      </p:pic>
      <p:pic>
        <p:nvPicPr>
          <p:cNvPr id="213" name="Google Shape;213;p31"/>
          <p:cNvPicPr preferRelativeResize="0"/>
          <p:nvPr/>
        </p:nvPicPr>
        <p:blipFill rotWithShape="1">
          <a:blip r:embed="rId4">
            <a:alphaModFix/>
          </a:blip>
          <a:srcRect b="0" l="2171" r="0" t="0"/>
          <a:stretch/>
        </p:blipFill>
        <p:spPr>
          <a:xfrm>
            <a:off x="5615175" y="2775328"/>
            <a:ext cx="3222675" cy="193319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685346" y="457200"/>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LINEAR REGRESSION</a:t>
            </a:r>
            <a:endParaRPr/>
          </a:p>
        </p:txBody>
      </p:sp>
      <p:sp>
        <p:nvSpPr>
          <p:cNvPr id="219" name="Google Shape;219;p32"/>
          <p:cNvSpPr txBox="1"/>
          <p:nvPr>
            <p:ph idx="1" type="body"/>
          </p:nvPr>
        </p:nvSpPr>
        <p:spPr>
          <a:xfrm>
            <a:off x="599975" y="1561375"/>
            <a:ext cx="5570100" cy="3309000"/>
          </a:xfrm>
          <a:prstGeom prst="rect">
            <a:avLst/>
          </a:prstGeom>
        </p:spPr>
        <p:txBody>
          <a:bodyPr anchorCtr="0" anchor="t" bIns="34275" lIns="68575" spcFirstLastPara="1" rIns="68575" wrap="square" tIns="34275">
            <a:noAutofit/>
          </a:bodyPr>
          <a:lstStyle/>
          <a:p>
            <a:pPr indent="-323850" lvl="0" marL="457200" rtl="0" algn="l">
              <a:spcBef>
                <a:spcPts val="800"/>
              </a:spcBef>
              <a:spcAft>
                <a:spcPts val="0"/>
              </a:spcAft>
              <a:buSzPts val="1500"/>
              <a:buChar char="❖"/>
            </a:pPr>
            <a:r>
              <a:rPr lang="en" sz="1600"/>
              <a:t>Predicts the value of a variable(dependent variable) using other variables(independent variables).</a:t>
            </a:r>
            <a:endParaRPr sz="1600"/>
          </a:p>
          <a:p>
            <a:pPr indent="-323850" lvl="0" marL="457200" rtl="0" algn="l">
              <a:spcBef>
                <a:spcPts val="0"/>
              </a:spcBef>
              <a:spcAft>
                <a:spcPts val="0"/>
              </a:spcAft>
              <a:buSzPts val="1500"/>
              <a:buChar char="❖"/>
            </a:pPr>
            <a:r>
              <a:rPr lang="en" sz="1600"/>
              <a:t>Fits a straight line that tries to minimize the difference between predicted and actual output values.</a:t>
            </a:r>
            <a:endParaRPr sz="1600"/>
          </a:p>
          <a:p>
            <a:pPr indent="-323850" lvl="0" marL="457200" rtl="0" algn="l">
              <a:spcBef>
                <a:spcPts val="0"/>
              </a:spcBef>
              <a:spcAft>
                <a:spcPts val="0"/>
              </a:spcAft>
              <a:buSzPts val="1500"/>
              <a:buChar char="❖"/>
            </a:pPr>
            <a:r>
              <a:rPr lang="en" sz="1600"/>
              <a:t>Simple linear regression model uses </a:t>
            </a:r>
            <a:r>
              <a:rPr lang="en" sz="1600"/>
              <a:t>least</a:t>
            </a:r>
            <a:r>
              <a:rPr lang="en" sz="1600"/>
              <a:t> squares method to discover the best fit line.</a:t>
            </a:r>
            <a:endParaRPr sz="1600"/>
          </a:p>
          <a:p>
            <a:pPr indent="-323850" lvl="0" marL="457200" rtl="0" algn="l">
              <a:spcBef>
                <a:spcPts val="0"/>
              </a:spcBef>
              <a:spcAft>
                <a:spcPts val="0"/>
              </a:spcAft>
              <a:buSzPts val="1500"/>
              <a:buChar char="❖"/>
            </a:pPr>
            <a:r>
              <a:rPr lang="en" sz="1600"/>
              <a:t>Provides simple mathematical formulas to generate predictions</a:t>
            </a:r>
            <a:endParaRPr sz="1600"/>
          </a:p>
          <a:p>
            <a:pPr indent="-323850" lvl="0" marL="457200" rtl="0" algn="l">
              <a:spcBef>
                <a:spcPts val="0"/>
              </a:spcBef>
              <a:spcAft>
                <a:spcPts val="0"/>
              </a:spcAft>
              <a:buSzPts val="1500"/>
              <a:buChar char="❖"/>
            </a:pPr>
            <a:r>
              <a:rPr lang="en" sz="1600"/>
              <a:t>Eg: Predict the price of a house by analyzing house sales data in a particular area</a:t>
            </a:r>
            <a:endParaRPr sz="1600"/>
          </a:p>
        </p:txBody>
      </p:sp>
      <p:pic>
        <p:nvPicPr>
          <p:cNvPr id="220" name="Google Shape;220;p32"/>
          <p:cNvPicPr preferRelativeResize="0"/>
          <p:nvPr/>
        </p:nvPicPr>
        <p:blipFill>
          <a:blip r:embed="rId3">
            <a:alphaModFix/>
          </a:blip>
          <a:stretch>
            <a:fillRect/>
          </a:stretch>
        </p:blipFill>
        <p:spPr>
          <a:xfrm>
            <a:off x="6426175" y="1675950"/>
            <a:ext cx="2443700" cy="1428750"/>
          </a:xfrm>
          <a:prstGeom prst="rect">
            <a:avLst/>
          </a:prstGeom>
          <a:noFill/>
          <a:ln>
            <a:noFill/>
          </a:ln>
        </p:spPr>
      </p:pic>
      <p:pic>
        <p:nvPicPr>
          <p:cNvPr id="221" name="Google Shape;221;p32"/>
          <p:cNvPicPr preferRelativeResize="0"/>
          <p:nvPr/>
        </p:nvPicPr>
        <p:blipFill>
          <a:blip r:embed="rId4">
            <a:alphaModFix/>
          </a:blip>
          <a:stretch>
            <a:fillRect/>
          </a:stretch>
        </p:blipFill>
        <p:spPr>
          <a:xfrm>
            <a:off x="6407850" y="3257100"/>
            <a:ext cx="2558050" cy="1734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585021" y="344825"/>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2500"/>
              <a:t>LOGISTIC REGRESSION</a:t>
            </a:r>
            <a:endParaRPr sz="2100"/>
          </a:p>
        </p:txBody>
      </p:sp>
      <p:sp>
        <p:nvSpPr>
          <p:cNvPr id="227" name="Google Shape;227;p33"/>
          <p:cNvSpPr txBox="1"/>
          <p:nvPr>
            <p:ph idx="1" type="body"/>
          </p:nvPr>
        </p:nvSpPr>
        <p:spPr>
          <a:xfrm>
            <a:off x="585025" y="1339613"/>
            <a:ext cx="4822200" cy="3557700"/>
          </a:xfrm>
          <a:prstGeom prst="rect">
            <a:avLst/>
          </a:prstGeom>
        </p:spPr>
        <p:txBody>
          <a:bodyPr anchorCtr="0" anchor="t" bIns="34275" lIns="68575" spcFirstLastPara="1" rIns="68575" wrap="square" tIns="34275">
            <a:normAutofit/>
          </a:bodyPr>
          <a:lstStyle/>
          <a:p>
            <a:pPr indent="-330200" lvl="0" marL="457200" rtl="0" algn="l">
              <a:spcBef>
                <a:spcPts val="800"/>
              </a:spcBef>
              <a:spcAft>
                <a:spcPts val="0"/>
              </a:spcAft>
              <a:buSzPts val="1600"/>
              <a:buChar char="❖"/>
            </a:pPr>
            <a:r>
              <a:rPr lang="en" sz="1600"/>
              <a:t>Supervised learning algorithm used for classification tasks.</a:t>
            </a:r>
            <a:endParaRPr sz="1600"/>
          </a:p>
          <a:p>
            <a:pPr indent="-330200" lvl="0" marL="457200" rtl="0" algn="l">
              <a:spcBef>
                <a:spcPts val="0"/>
              </a:spcBef>
              <a:spcAft>
                <a:spcPts val="0"/>
              </a:spcAft>
              <a:buSzPts val="1600"/>
              <a:buChar char="❖"/>
            </a:pPr>
            <a:r>
              <a:rPr lang="en" sz="1600"/>
              <a:t>Unlike linear regression,it predicts the probability of an instance to belong to a specific class using sigmoid function.</a:t>
            </a:r>
            <a:endParaRPr sz="1600"/>
          </a:p>
          <a:p>
            <a:pPr indent="-330200" lvl="0" marL="457200" rtl="0" algn="l">
              <a:spcBef>
                <a:spcPts val="0"/>
              </a:spcBef>
              <a:spcAft>
                <a:spcPts val="0"/>
              </a:spcAft>
              <a:buSzPts val="1600"/>
              <a:buChar char="❖"/>
            </a:pPr>
            <a:r>
              <a:rPr lang="en" sz="1600"/>
              <a:t>Gives binary output( 0 or 1).</a:t>
            </a:r>
            <a:endParaRPr sz="1600"/>
          </a:p>
          <a:p>
            <a:pPr indent="-330200" lvl="0" marL="457200" rtl="0" algn="l">
              <a:spcBef>
                <a:spcPts val="0"/>
              </a:spcBef>
              <a:spcAft>
                <a:spcPts val="0"/>
              </a:spcAft>
              <a:buSzPts val="1600"/>
              <a:buChar char="❖"/>
            </a:pPr>
            <a:r>
              <a:rPr lang="en" sz="1600"/>
              <a:t>For multi class classification, multinomial logistic regression is used.</a:t>
            </a:r>
            <a:endParaRPr sz="1600"/>
          </a:p>
          <a:p>
            <a:pPr indent="-330200" lvl="0" marL="457200" rtl="0" algn="l">
              <a:spcBef>
                <a:spcPts val="0"/>
              </a:spcBef>
              <a:spcAft>
                <a:spcPts val="0"/>
              </a:spcAft>
              <a:buSzPts val="1600"/>
              <a:buChar char="❖"/>
            </a:pPr>
            <a:r>
              <a:rPr lang="en" sz="1600"/>
              <a:t>In multinomial logistic regression,the problem is transformed into multiple binary classification problems.</a:t>
            </a:r>
            <a:endParaRPr sz="1600"/>
          </a:p>
        </p:txBody>
      </p:sp>
      <p:pic>
        <p:nvPicPr>
          <p:cNvPr id="228" name="Google Shape;228;p33"/>
          <p:cNvPicPr preferRelativeResize="0"/>
          <p:nvPr/>
        </p:nvPicPr>
        <p:blipFill>
          <a:blip r:embed="rId3">
            <a:alphaModFix/>
          </a:blip>
          <a:stretch>
            <a:fillRect/>
          </a:stretch>
        </p:blipFill>
        <p:spPr>
          <a:xfrm>
            <a:off x="5277325" y="1415825"/>
            <a:ext cx="3699250" cy="1609725"/>
          </a:xfrm>
          <a:prstGeom prst="rect">
            <a:avLst/>
          </a:prstGeom>
          <a:noFill/>
          <a:ln>
            <a:noFill/>
          </a:ln>
        </p:spPr>
      </p:pic>
      <p:pic>
        <p:nvPicPr>
          <p:cNvPr id="229" name="Google Shape;229;p33"/>
          <p:cNvPicPr preferRelativeResize="0"/>
          <p:nvPr/>
        </p:nvPicPr>
        <p:blipFill>
          <a:blip r:embed="rId4">
            <a:alphaModFix/>
          </a:blip>
          <a:stretch>
            <a:fillRect/>
          </a:stretch>
        </p:blipFill>
        <p:spPr>
          <a:xfrm>
            <a:off x="5277325" y="3174724"/>
            <a:ext cx="3866676" cy="809875"/>
          </a:xfrm>
          <a:prstGeom prst="rect">
            <a:avLst/>
          </a:prstGeom>
          <a:noFill/>
          <a:ln>
            <a:noFill/>
          </a:ln>
        </p:spPr>
      </p:pic>
      <p:pic>
        <p:nvPicPr>
          <p:cNvPr id="230" name="Google Shape;230;p33"/>
          <p:cNvPicPr preferRelativeResize="0"/>
          <p:nvPr/>
        </p:nvPicPr>
        <p:blipFill>
          <a:blip r:embed="rId5">
            <a:alphaModFix/>
          </a:blip>
          <a:stretch>
            <a:fillRect/>
          </a:stretch>
        </p:blipFill>
        <p:spPr>
          <a:xfrm>
            <a:off x="5277325" y="4040950"/>
            <a:ext cx="2055900" cy="417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685346" y="457200"/>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DECISION TREES</a:t>
            </a:r>
            <a:endParaRPr/>
          </a:p>
        </p:txBody>
      </p:sp>
      <p:sp>
        <p:nvSpPr>
          <p:cNvPr id="236" name="Google Shape;236;p34"/>
          <p:cNvSpPr txBox="1"/>
          <p:nvPr>
            <p:ph idx="1" type="body"/>
          </p:nvPr>
        </p:nvSpPr>
        <p:spPr>
          <a:xfrm>
            <a:off x="589300" y="1561375"/>
            <a:ext cx="5299500" cy="3052800"/>
          </a:xfrm>
          <a:prstGeom prst="rect">
            <a:avLst/>
          </a:prstGeom>
        </p:spPr>
        <p:txBody>
          <a:bodyPr anchorCtr="0" anchor="ctr" bIns="34275" lIns="68575" spcFirstLastPara="1" rIns="68575" wrap="square" tIns="34275">
            <a:normAutofit lnSpcReduction="20000"/>
          </a:bodyPr>
          <a:lstStyle/>
          <a:p>
            <a:pPr indent="-323850" lvl="0" marL="457200" rtl="0" algn="l">
              <a:lnSpc>
                <a:spcPct val="115000"/>
              </a:lnSpc>
              <a:spcBef>
                <a:spcPts val="800"/>
              </a:spcBef>
              <a:spcAft>
                <a:spcPts val="0"/>
              </a:spcAft>
              <a:buSzPts val="1500"/>
              <a:buChar char="❖"/>
            </a:pPr>
            <a:r>
              <a:rPr lang="en" sz="1600"/>
              <a:t>Supervised learning algorithm for both regression and classification tasks.</a:t>
            </a:r>
            <a:endParaRPr sz="1600"/>
          </a:p>
          <a:p>
            <a:pPr indent="-330200" lvl="0" marL="457200" rtl="0" algn="l">
              <a:lnSpc>
                <a:spcPct val="115000"/>
              </a:lnSpc>
              <a:spcBef>
                <a:spcPts val="0"/>
              </a:spcBef>
              <a:spcAft>
                <a:spcPts val="0"/>
              </a:spcAft>
              <a:buSzPts val="1600"/>
              <a:buChar char="❖"/>
            </a:pPr>
            <a:r>
              <a:rPr lang="en" sz="1600"/>
              <a:t>It is a tree structured classifier where nodes represent features and branches represent decision rules.</a:t>
            </a:r>
            <a:endParaRPr sz="1600"/>
          </a:p>
          <a:p>
            <a:pPr indent="-330200" lvl="0" marL="457200" rtl="0" algn="l">
              <a:lnSpc>
                <a:spcPct val="115000"/>
              </a:lnSpc>
              <a:spcBef>
                <a:spcPts val="0"/>
              </a:spcBef>
              <a:spcAft>
                <a:spcPts val="0"/>
              </a:spcAft>
              <a:buSzPts val="1600"/>
              <a:buChar char="❖"/>
            </a:pPr>
            <a:r>
              <a:rPr lang="en" sz="1600"/>
              <a:t>Decision nodes make the decisions while leaf nodes are the outcomes of the decisions made.</a:t>
            </a:r>
            <a:endParaRPr sz="1600"/>
          </a:p>
          <a:p>
            <a:pPr indent="-330200" lvl="0" marL="457200" rtl="0" algn="l">
              <a:lnSpc>
                <a:spcPct val="115000"/>
              </a:lnSpc>
              <a:spcBef>
                <a:spcPts val="0"/>
              </a:spcBef>
              <a:spcAft>
                <a:spcPts val="0"/>
              </a:spcAft>
              <a:buSzPts val="1600"/>
              <a:buChar char="❖"/>
            </a:pPr>
            <a:r>
              <a:rPr lang="en" sz="1600"/>
              <a:t>Categorical decision trees are used for classification.</a:t>
            </a:r>
            <a:endParaRPr sz="1600"/>
          </a:p>
          <a:p>
            <a:pPr indent="-330200" lvl="0" marL="457200" rtl="0" algn="l">
              <a:lnSpc>
                <a:spcPct val="115000"/>
              </a:lnSpc>
              <a:spcBef>
                <a:spcPts val="0"/>
              </a:spcBef>
              <a:spcAft>
                <a:spcPts val="0"/>
              </a:spcAft>
              <a:buSzPts val="1600"/>
              <a:buChar char="❖"/>
            </a:pPr>
            <a:r>
              <a:rPr lang="en" sz="1600"/>
              <a:t>Continuous variable decision trees are used for regression where the answer cannot be a yes or no.</a:t>
            </a:r>
            <a:endParaRPr sz="1600"/>
          </a:p>
        </p:txBody>
      </p:sp>
      <p:pic>
        <p:nvPicPr>
          <p:cNvPr id="237" name="Google Shape;237;p34"/>
          <p:cNvPicPr preferRelativeResize="0"/>
          <p:nvPr/>
        </p:nvPicPr>
        <p:blipFill>
          <a:blip r:embed="rId3">
            <a:alphaModFix/>
          </a:blip>
          <a:stretch>
            <a:fillRect/>
          </a:stretch>
        </p:blipFill>
        <p:spPr>
          <a:xfrm>
            <a:off x="5888800" y="1949860"/>
            <a:ext cx="3091149" cy="22218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idx="1" type="body"/>
          </p:nvPr>
        </p:nvSpPr>
        <p:spPr>
          <a:xfrm>
            <a:off x="535950" y="868650"/>
            <a:ext cx="5196600" cy="3958800"/>
          </a:xfrm>
          <a:prstGeom prst="rect">
            <a:avLst/>
          </a:prstGeom>
        </p:spPr>
        <p:txBody>
          <a:bodyPr anchorCtr="0" anchor="t" bIns="34275" lIns="68575" spcFirstLastPara="1" rIns="68575" wrap="square" tIns="34275">
            <a:normAutofit lnSpcReduction="20000"/>
          </a:bodyPr>
          <a:lstStyle/>
          <a:p>
            <a:pPr indent="-330200" lvl="0" marL="457200" rtl="0" algn="l">
              <a:lnSpc>
                <a:spcPct val="115000"/>
              </a:lnSpc>
              <a:spcBef>
                <a:spcPts val="800"/>
              </a:spcBef>
              <a:spcAft>
                <a:spcPts val="0"/>
              </a:spcAft>
              <a:buSzPts val="1600"/>
              <a:buChar char="❖"/>
            </a:pPr>
            <a:r>
              <a:rPr lang="en" sz="1600"/>
              <a:t>Two important steps to design a decision tree include choosing the best feature from dataset and deciding where to stop splitting the nodes.</a:t>
            </a:r>
            <a:endParaRPr sz="1600"/>
          </a:p>
          <a:p>
            <a:pPr indent="-330200" lvl="0" marL="457200" rtl="0" algn="l">
              <a:lnSpc>
                <a:spcPct val="115000"/>
              </a:lnSpc>
              <a:spcBef>
                <a:spcPts val="0"/>
              </a:spcBef>
              <a:spcAft>
                <a:spcPts val="0"/>
              </a:spcAft>
              <a:buSzPts val="1600"/>
              <a:buChar char="❖"/>
            </a:pPr>
            <a:r>
              <a:rPr lang="en" sz="1600"/>
              <a:t>The best attribute is the one that will reduce the randomness in data after the split.</a:t>
            </a:r>
            <a:endParaRPr sz="1600"/>
          </a:p>
          <a:p>
            <a:pPr indent="-330200" lvl="0" marL="457200" rtl="0" algn="l">
              <a:lnSpc>
                <a:spcPct val="115000"/>
              </a:lnSpc>
              <a:spcBef>
                <a:spcPts val="0"/>
              </a:spcBef>
              <a:spcAft>
                <a:spcPts val="0"/>
              </a:spcAft>
              <a:buSzPts val="1600"/>
              <a:buChar char="❖"/>
            </a:pPr>
            <a:r>
              <a:rPr lang="en" sz="1600"/>
              <a:t>The best attribute is chosen using methods like gini impurity and information gain. </a:t>
            </a:r>
            <a:endParaRPr sz="1600"/>
          </a:p>
          <a:p>
            <a:pPr indent="-330200" lvl="0" marL="457200" rtl="0" algn="l">
              <a:lnSpc>
                <a:spcPct val="115000"/>
              </a:lnSpc>
              <a:spcBef>
                <a:spcPts val="0"/>
              </a:spcBef>
              <a:spcAft>
                <a:spcPts val="0"/>
              </a:spcAft>
              <a:buSzPts val="1600"/>
              <a:buChar char="❖"/>
            </a:pPr>
            <a:r>
              <a:rPr lang="en" sz="1600"/>
              <a:t>The whole dataset gets split based on the best attribute at the root node.</a:t>
            </a:r>
            <a:endParaRPr sz="1600"/>
          </a:p>
          <a:p>
            <a:pPr indent="-330200" lvl="0" marL="457200" rtl="0" algn="l">
              <a:lnSpc>
                <a:spcPct val="115000"/>
              </a:lnSpc>
              <a:spcBef>
                <a:spcPts val="0"/>
              </a:spcBef>
              <a:spcAft>
                <a:spcPts val="0"/>
              </a:spcAft>
              <a:buSzPts val="1600"/>
              <a:buChar char="❖"/>
            </a:pPr>
            <a:r>
              <a:rPr lang="en" sz="1600"/>
              <a:t>Splitting continues until the node in a class is completely pure or the number of examples in a node are below a certain threshold.</a:t>
            </a:r>
            <a:endParaRPr sz="1600"/>
          </a:p>
          <a:p>
            <a:pPr indent="-330200" lvl="0" marL="457200" rtl="0" algn="l">
              <a:lnSpc>
                <a:spcPct val="115000"/>
              </a:lnSpc>
              <a:spcBef>
                <a:spcPts val="0"/>
              </a:spcBef>
              <a:spcAft>
                <a:spcPts val="0"/>
              </a:spcAft>
              <a:buSzPts val="1600"/>
              <a:buChar char="❖"/>
            </a:pPr>
            <a:r>
              <a:rPr lang="en" sz="1600"/>
              <a:t>Highly efficient for classification tasks.</a:t>
            </a:r>
            <a:endParaRPr sz="1600"/>
          </a:p>
          <a:p>
            <a:pPr indent="0" lvl="0" marL="457200" rtl="0" algn="l">
              <a:lnSpc>
                <a:spcPct val="115000"/>
              </a:lnSpc>
              <a:spcBef>
                <a:spcPts val="800"/>
              </a:spcBef>
              <a:spcAft>
                <a:spcPts val="0"/>
              </a:spcAft>
              <a:buNone/>
            </a:pPr>
            <a:r>
              <a:t/>
            </a:r>
            <a:endParaRPr sz="1600"/>
          </a:p>
          <a:p>
            <a:pPr indent="0" lvl="0" marL="0" rtl="0" algn="l">
              <a:spcBef>
                <a:spcPts val="800"/>
              </a:spcBef>
              <a:spcAft>
                <a:spcPts val="0"/>
              </a:spcAft>
              <a:buNone/>
            </a:pPr>
            <a:r>
              <a:t/>
            </a:r>
            <a:endParaRPr sz="1600"/>
          </a:p>
        </p:txBody>
      </p:sp>
      <p:pic>
        <p:nvPicPr>
          <p:cNvPr id="243" name="Google Shape;243;p35"/>
          <p:cNvPicPr preferRelativeResize="0"/>
          <p:nvPr/>
        </p:nvPicPr>
        <p:blipFill>
          <a:blip r:embed="rId3">
            <a:alphaModFix/>
          </a:blip>
          <a:stretch>
            <a:fillRect/>
          </a:stretch>
        </p:blipFill>
        <p:spPr>
          <a:xfrm>
            <a:off x="5732550" y="1389750"/>
            <a:ext cx="3233351" cy="1666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type="title"/>
          </p:nvPr>
        </p:nvSpPr>
        <p:spPr>
          <a:xfrm>
            <a:off x="689396" y="400150"/>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RANDOM FOREST CLASSIFIER</a:t>
            </a:r>
            <a:endParaRPr/>
          </a:p>
        </p:txBody>
      </p:sp>
      <p:sp>
        <p:nvSpPr>
          <p:cNvPr id="249" name="Google Shape;249;p36"/>
          <p:cNvSpPr txBox="1"/>
          <p:nvPr>
            <p:ph idx="1" type="body"/>
          </p:nvPr>
        </p:nvSpPr>
        <p:spPr>
          <a:xfrm>
            <a:off x="590275" y="1344375"/>
            <a:ext cx="5331300" cy="3498900"/>
          </a:xfrm>
          <a:prstGeom prst="rect">
            <a:avLst/>
          </a:prstGeom>
        </p:spPr>
        <p:txBody>
          <a:bodyPr anchorCtr="0" anchor="t" bIns="34275" lIns="68575" spcFirstLastPara="1" rIns="68575" wrap="square" tIns="34275">
            <a:noAutofit/>
          </a:bodyPr>
          <a:lstStyle/>
          <a:p>
            <a:pPr indent="-330200" lvl="0" marL="457200" rtl="0" algn="l">
              <a:lnSpc>
                <a:spcPct val="90000"/>
              </a:lnSpc>
              <a:spcBef>
                <a:spcPts val="1000"/>
              </a:spcBef>
              <a:spcAft>
                <a:spcPts val="0"/>
              </a:spcAft>
              <a:buSzPts val="1600"/>
              <a:buChar char="❖"/>
            </a:pPr>
            <a:r>
              <a:rPr lang="en" sz="1600"/>
              <a:t>Random Forest is an ensemble method that combines multiple decision trees to enhance prediction accuracy.</a:t>
            </a:r>
            <a:endParaRPr sz="1600"/>
          </a:p>
          <a:p>
            <a:pPr indent="-330200" lvl="0" marL="457200" rtl="0" algn="l">
              <a:lnSpc>
                <a:spcPct val="90000"/>
              </a:lnSpc>
              <a:spcBef>
                <a:spcPts val="0"/>
              </a:spcBef>
              <a:spcAft>
                <a:spcPts val="0"/>
              </a:spcAft>
              <a:buSzPts val="1600"/>
              <a:buChar char="❖"/>
            </a:pPr>
            <a:r>
              <a:rPr lang="en" sz="1600"/>
              <a:t>Random Forest employs bagging, creating multiple tree models with bootstrapped subsets of the training data to reduce overfitting.</a:t>
            </a:r>
            <a:endParaRPr sz="1600"/>
          </a:p>
          <a:p>
            <a:pPr indent="-330200" lvl="0" marL="457200" rtl="0" algn="l">
              <a:lnSpc>
                <a:spcPct val="90000"/>
              </a:lnSpc>
              <a:spcBef>
                <a:spcPts val="0"/>
              </a:spcBef>
              <a:spcAft>
                <a:spcPts val="0"/>
              </a:spcAft>
              <a:buSzPts val="1600"/>
              <a:buChar char="❖"/>
            </a:pPr>
            <a:r>
              <a:rPr lang="en" sz="1600"/>
              <a:t>It uses random feature subsets at each split in the trees to enhance diversity and reduce correlation between trees.</a:t>
            </a:r>
            <a:endParaRPr sz="1600"/>
          </a:p>
          <a:p>
            <a:pPr indent="-330200" lvl="0" marL="457200" rtl="0" algn="l">
              <a:lnSpc>
                <a:spcPct val="90000"/>
              </a:lnSpc>
              <a:spcBef>
                <a:spcPts val="0"/>
              </a:spcBef>
              <a:spcAft>
                <a:spcPts val="0"/>
              </a:spcAft>
              <a:buSzPts val="1600"/>
              <a:buChar char="❖"/>
            </a:pPr>
            <a:r>
              <a:rPr lang="en" sz="1600"/>
              <a:t>For classification, it uses a majority vote, and for regression, it takes the average of predictions from individual trees.</a:t>
            </a:r>
            <a:endParaRPr sz="1600"/>
          </a:p>
          <a:p>
            <a:pPr indent="-330200" lvl="0" marL="457200" rtl="0" algn="l">
              <a:lnSpc>
                <a:spcPct val="90000"/>
              </a:lnSpc>
              <a:spcBef>
                <a:spcPts val="0"/>
              </a:spcBef>
              <a:spcAft>
                <a:spcPts val="0"/>
              </a:spcAft>
              <a:buSzPts val="1600"/>
              <a:buChar char="❖"/>
            </a:pPr>
            <a:r>
              <a:rPr lang="en" sz="1600"/>
              <a:t>Random Forests are less prone to overfitting compared to single decision trees, making them more robust.</a:t>
            </a:r>
            <a:endParaRPr sz="1600"/>
          </a:p>
          <a:p>
            <a:pPr indent="0" lvl="0" marL="457200" rtl="0" algn="l">
              <a:lnSpc>
                <a:spcPct val="90000"/>
              </a:lnSpc>
              <a:spcBef>
                <a:spcPts val="1000"/>
              </a:spcBef>
              <a:spcAft>
                <a:spcPts val="0"/>
              </a:spcAft>
              <a:buNone/>
            </a:pPr>
            <a:r>
              <a:t/>
            </a:r>
            <a:endParaRPr sz="1600"/>
          </a:p>
        </p:txBody>
      </p:sp>
      <p:pic>
        <p:nvPicPr>
          <p:cNvPr id="250" name="Google Shape;250;p36"/>
          <p:cNvPicPr preferRelativeResize="0"/>
          <p:nvPr/>
        </p:nvPicPr>
        <p:blipFill rotWithShape="1">
          <a:blip r:embed="rId3">
            <a:alphaModFix/>
          </a:blip>
          <a:srcRect b="0" l="0" r="0" t="0"/>
          <a:stretch/>
        </p:blipFill>
        <p:spPr>
          <a:xfrm>
            <a:off x="6118950" y="1637950"/>
            <a:ext cx="2556825" cy="1370375"/>
          </a:xfrm>
          <a:prstGeom prst="rect">
            <a:avLst/>
          </a:prstGeom>
          <a:noFill/>
          <a:ln>
            <a:noFill/>
          </a:ln>
        </p:spPr>
      </p:pic>
      <p:pic>
        <p:nvPicPr>
          <p:cNvPr id="251" name="Google Shape;251;p36"/>
          <p:cNvPicPr preferRelativeResize="0"/>
          <p:nvPr/>
        </p:nvPicPr>
        <p:blipFill rotWithShape="1">
          <a:blip r:embed="rId4">
            <a:alphaModFix/>
          </a:blip>
          <a:srcRect b="0" l="0" r="0" t="0"/>
          <a:stretch/>
        </p:blipFill>
        <p:spPr>
          <a:xfrm>
            <a:off x="6118950" y="3293425"/>
            <a:ext cx="2556825" cy="1370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idx="1" type="body"/>
          </p:nvPr>
        </p:nvSpPr>
        <p:spPr>
          <a:xfrm>
            <a:off x="685350" y="568100"/>
            <a:ext cx="3357300" cy="1486200"/>
          </a:xfrm>
          <a:prstGeom prst="rect">
            <a:avLst/>
          </a:prstGeom>
        </p:spPr>
        <p:txBody>
          <a:bodyPr anchorCtr="0" anchor="t" bIns="34275" lIns="68575" spcFirstLastPara="1" rIns="68575" wrap="square" tIns="34275">
            <a:normAutofit fontScale="70000" lnSpcReduction="10000"/>
          </a:bodyPr>
          <a:lstStyle/>
          <a:p>
            <a:pPr indent="0" lvl="0" marL="0" rtl="0" algn="l">
              <a:lnSpc>
                <a:spcPct val="115000"/>
              </a:lnSpc>
              <a:spcBef>
                <a:spcPts val="0"/>
              </a:spcBef>
              <a:spcAft>
                <a:spcPts val="0"/>
              </a:spcAft>
              <a:buClr>
                <a:schemeClr val="dk1"/>
              </a:buClr>
              <a:buSzPct val="68750"/>
              <a:buFont typeface="Arial"/>
              <a:buNone/>
            </a:pPr>
            <a:r>
              <a:rPr b="1" lang="en" sz="1600">
                <a:latin typeface="Arial"/>
                <a:ea typeface="Arial"/>
                <a:cs typeface="Arial"/>
                <a:sym typeface="Arial"/>
              </a:rPr>
              <a:t>More Training Accuracy --------&gt;  Overfitting</a:t>
            </a:r>
            <a:endParaRPr b="1" sz="1600">
              <a:latin typeface="Arial"/>
              <a:ea typeface="Arial"/>
              <a:cs typeface="Arial"/>
              <a:sym typeface="Arial"/>
            </a:endParaRPr>
          </a:p>
          <a:p>
            <a:pPr indent="0" lvl="0" marL="0" rtl="0" algn="l">
              <a:lnSpc>
                <a:spcPct val="115000"/>
              </a:lnSpc>
              <a:spcBef>
                <a:spcPts val="0"/>
              </a:spcBef>
              <a:spcAft>
                <a:spcPts val="0"/>
              </a:spcAft>
              <a:buClr>
                <a:schemeClr val="dk1"/>
              </a:buClr>
              <a:buSzPct val="68750"/>
              <a:buFont typeface="Arial"/>
              <a:buNone/>
            </a:pPr>
            <a:r>
              <a:rPr b="1" lang="en" sz="1600">
                <a:latin typeface="Arial"/>
                <a:ea typeface="Arial"/>
                <a:cs typeface="Arial"/>
                <a:sym typeface="Arial"/>
              </a:rPr>
              <a:t>More Training Accuracy --------&gt; Less Test Accuracy</a:t>
            </a:r>
            <a:endParaRPr b="1" sz="1600">
              <a:latin typeface="Arial"/>
              <a:ea typeface="Arial"/>
              <a:cs typeface="Arial"/>
              <a:sym typeface="Arial"/>
            </a:endParaRPr>
          </a:p>
          <a:p>
            <a:pPr indent="0" lvl="0" marL="0" rtl="0" algn="l">
              <a:lnSpc>
                <a:spcPct val="115000"/>
              </a:lnSpc>
              <a:spcBef>
                <a:spcPts val="0"/>
              </a:spcBef>
              <a:spcAft>
                <a:spcPts val="0"/>
              </a:spcAft>
              <a:buClr>
                <a:schemeClr val="dk1"/>
              </a:buClr>
              <a:buSzPct val="68750"/>
              <a:buFont typeface="Arial"/>
              <a:buNone/>
            </a:pPr>
            <a:r>
              <a:rPr b="1" lang="en" sz="1600">
                <a:latin typeface="Arial"/>
                <a:ea typeface="Arial"/>
                <a:cs typeface="Arial"/>
                <a:sym typeface="Arial"/>
              </a:rPr>
              <a:t>Less Training Accuracy ----------&gt; Underfitting</a:t>
            </a:r>
            <a:endParaRPr b="1" sz="1600">
              <a:latin typeface="Arial"/>
              <a:ea typeface="Arial"/>
              <a:cs typeface="Arial"/>
              <a:sym typeface="Arial"/>
            </a:endParaRPr>
          </a:p>
          <a:p>
            <a:pPr indent="0" lvl="0" marL="0" rtl="0" algn="l">
              <a:lnSpc>
                <a:spcPct val="115000"/>
              </a:lnSpc>
              <a:spcBef>
                <a:spcPts val="0"/>
              </a:spcBef>
              <a:spcAft>
                <a:spcPts val="0"/>
              </a:spcAft>
              <a:buClr>
                <a:schemeClr val="dk1"/>
              </a:buClr>
              <a:buSzPct val="68750"/>
              <a:buFont typeface="Arial"/>
              <a:buNone/>
            </a:pPr>
            <a:r>
              <a:rPr b="1" lang="en" sz="1600">
                <a:latin typeface="Arial"/>
                <a:ea typeface="Arial"/>
                <a:cs typeface="Arial"/>
                <a:sym typeface="Arial"/>
              </a:rPr>
              <a:t>Less Training Accuracy doesn’t necessarily mean more Test Accuracy.</a:t>
            </a:r>
            <a:endParaRPr b="1" sz="1600">
              <a:latin typeface="Arial"/>
              <a:ea typeface="Arial"/>
              <a:cs typeface="Arial"/>
              <a:sym typeface="Arial"/>
            </a:endParaRPr>
          </a:p>
          <a:p>
            <a:pPr indent="0" lvl="0" marL="0" rtl="0" algn="l">
              <a:spcBef>
                <a:spcPts val="800"/>
              </a:spcBef>
              <a:spcAft>
                <a:spcPts val="0"/>
              </a:spcAft>
              <a:buNone/>
            </a:pPr>
            <a:r>
              <a:t/>
            </a:r>
            <a:endParaRPr/>
          </a:p>
        </p:txBody>
      </p:sp>
      <p:pic>
        <p:nvPicPr>
          <p:cNvPr id="257" name="Google Shape;257;p37"/>
          <p:cNvPicPr preferRelativeResize="0"/>
          <p:nvPr/>
        </p:nvPicPr>
        <p:blipFill>
          <a:blip r:embed="rId3">
            <a:alphaModFix/>
          </a:blip>
          <a:stretch>
            <a:fillRect/>
          </a:stretch>
        </p:blipFill>
        <p:spPr>
          <a:xfrm>
            <a:off x="4670975" y="457200"/>
            <a:ext cx="4308750" cy="2316450"/>
          </a:xfrm>
          <a:prstGeom prst="rect">
            <a:avLst/>
          </a:prstGeom>
          <a:noFill/>
          <a:ln>
            <a:noFill/>
          </a:ln>
        </p:spPr>
      </p:pic>
      <p:pic>
        <p:nvPicPr>
          <p:cNvPr id="258" name="Google Shape;258;p37"/>
          <p:cNvPicPr preferRelativeResize="0"/>
          <p:nvPr/>
        </p:nvPicPr>
        <p:blipFill>
          <a:blip r:embed="rId4">
            <a:alphaModFix/>
          </a:blip>
          <a:stretch>
            <a:fillRect/>
          </a:stretch>
        </p:blipFill>
        <p:spPr>
          <a:xfrm>
            <a:off x="0" y="2684900"/>
            <a:ext cx="4308750" cy="2153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685346" y="457200"/>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OUTLINE OF THE WORKSHOP</a:t>
            </a:r>
            <a:endParaRPr/>
          </a:p>
        </p:txBody>
      </p:sp>
      <p:sp>
        <p:nvSpPr>
          <p:cNvPr id="144" name="Google Shape;144;p20"/>
          <p:cNvSpPr txBox="1"/>
          <p:nvPr>
            <p:ph idx="1" type="body"/>
          </p:nvPr>
        </p:nvSpPr>
        <p:spPr>
          <a:xfrm>
            <a:off x="685346" y="1572048"/>
            <a:ext cx="7765200" cy="2771400"/>
          </a:xfrm>
          <a:prstGeom prst="rect">
            <a:avLst/>
          </a:prstGeom>
        </p:spPr>
        <p:txBody>
          <a:bodyPr anchorCtr="0" anchor="t" bIns="34275" lIns="68575" spcFirstLastPara="1" rIns="68575" wrap="square" tIns="34275">
            <a:normAutofit/>
          </a:bodyPr>
          <a:lstStyle/>
          <a:p>
            <a:pPr indent="-323850" lvl="0" marL="457200" rtl="0" algn="l">
              <a:spcBef>
                <a:spcPts val="800"/>
              </a:spcBef>
              <a:spcAft>
                <a:spcPts val="0"/>
              </a:spcAft>
              <a:buSzPts val="1500"/>
              <a:buChar char="➢"/>
            </a:pPr>
            <a:r>
              <a:rPr lang="en" sz="1600"/>
              <a:t>Introduction to Data Science</a:t>
            </a:r>
            <a:endParaRPr sz="1600"/>
          </a:p>
          <a:p>
            <a:pPr indent="-323850" lvl="0" marL="457200" rtl="0" algn="l">
              <a:spcBef>
                <a:spcPts val="0"/>
              </a:spcBef>
              <a:spcAft>
                <a:spcPts val="0"/>
              </a:spcAft>
              <a:buSzPts val="1500"/>
              <a:buChar char="➢"/>
            </a:pPr>
            <a:r>
              <a:rPr lang="en" sz="1600"/>
              <a:t>What is machine learning?</a:t>
            </a:r>
            <a:endParaRPr sz="1600"/>
          </a:p>
          <a:p>
            <a:pPr indent="-323850" lvl="0" marL="457200" rtl="0" algn="l">
              <a:spcBef>
                <a:spcPts val="0"/>
              </a:spcBef>
              <a:spcAft>
                <a:spcPts val="0"/>
              </a:spcAft>
              <a:buSzPts val="1500"/>
              <a:buChar char="➢"/>
            </a:pPr>
            <a:r>
              <a:rPr lang="en" sz="1600"/>
              <a:t>How to design a machine learning model</a:t>
            </a:r>
            <a:endParaRPr sz="1600"/>
          </a:p>
          <a:p>
            <a:pPr indent="-323850" lvl="0" marL="457200" rtl="0" algn="l">
              <a:spcBef>
                <a:spcPts val="0"/>
              </a:spcBef>
              <a:spcAft>
                <a:spcPts val="0"/>
              </a:spcAft>
              <a:buSzPts val="1500"/>
              <a:buChar char="➢"/>
            </a:pPr>
            <a:r>
              <a:rPr lang="en" sz="1600"/>
              <a:t>Supervised learning</a:t>
            </a:r>
            <a:endParaRPr sz="1600"/>
          </a:p>
          <a:p>
            <a:pPr indent="-323850" lvl="0" marL="457200" rtl="0" algn="l">
              <a:spcBef>
                <a:spcPts val="0"/>
              </a:spcBef>
              <a:spcAft>
                <a:spcPts val="0"/>
              </a:spcAft>
              <a:buSzPts val="1500"/>
              <a:buChar char="➢"/>
            </a:pPr>
            <a:r>
              <a:rPr lang="en" sz="1600"/>
              <a:t>Unsupervised learning</a:t>
            </a:r>
            <a:endParaRPr sz="1600"/>
          </a:p>
          <a:p>
            <a:pPr indent="-323850" lvl="0" marL="457200" rtl="0" algn="l">
              <a:spcBef>
                <a:spcPts val="0"/>
              </a:spcBef>
              <a:spcAft>
                <a:spcPts val="0"/>
              </a:spcAft>
              <a:buSzPts val="1500"/>
              <a:buChar char="➢"/>
            </a:pPr>
            <a:r>
              <a:rPr lang="en" sz="1600"/>
              <a:t>Evaluation Metrics</a:t>
            </a:r>
            <a:endParaRPr sz="1600"/>
          </a:p>
          <a:p>
            <a:pPr indent="-323850" lvl="0" marL="457200" rtl="0" algn="l">
              <a:spcBef>
                <a:spcPts val="0"/>
              </a:spcBef>
              <a:spcAft>
                <a:spcPts val="0"/>
              </a:spcAft>
              <a:buSzPts val="1500"/>
              <a:buChar char="➢"/>
            </a:pPr>
            <a:r>
              <a:rPr lang="en" sz="1600"/>
              <a:t>Models  to predict human emotions from an image</a:t>
            </a:r>
            <a:endParaRPr sz="1600"/>
          </a:p>
          <a:p>
            <a:pPr indent="-323850" lvl="0" marL="457200" rtl="0" algn="l">
              <a:spcBef>
                <a:spcPts val="0"/>
              </a:spcBef>
              <a:spcAft>
                <a:spcPts val="0"/>
              </a:spcAft>
              <a:buSzPts val="1500"/>
              <a:buChar char="➢"/>
            </a:pPr>
            <a:r>
              <a:rPr lang="en" sz="1600"/>
              <a:t>Summary</a:t>
            </a:r>
            <a:endParaRPr sz="1600"/>
          </a:p>
          <a:p>
            <a:pPr indent="-323850" lvl="0" marL="457200" rtl="0" algn="l">
              <a:spcBef>
                <a:spcPts val="0"/>
              </a:spcBef>
              <a:spcAft>
                <a:spcPts val="0"/>
              </a:spcAft>
              <a:buSzPts val="1500"/>
              <a:buChar char="➢"/>
            </a:pPr>
            <a:r>
              <a:rPr lang="en" sz="1600"/>
              <a:t>DataQuest Quiz!</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ph type="title"/>
          </p:nvPr>
        </p:nvSpPr>
        <p:spPr>
          <a:xfrm>
            <a:off x="689396" y="478525"/>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latin typeface="Rockwell"/>
                <a:ea typeface="Rockwell"/>
                <a:cs typeface="Rockwell"/>
                <a:sym typeface="Rockwell"/>
              </a:rPr>
              <a:t>NAIVE BAYES CLASSIFICATION</a:t>
            </a:r>
            <a:endParaRPr>
              <a:latin typeface="Rockwell"/>
              <a:ea typeface="Rockwell"/>
              <a:cs typeface="Rockwell"/>
              <a:sym typeface="Rockwell"/>
            </a:endParaRPr>
          </a:p>
        </p:txBody>
      </p:sp>
      <p:sp>
        <p:nvSpPr>
          <p:cNvPr id="264" name="Google Shape;264;p38"/>
          <p:cNvSpPr txBox="1"/>
          <p:nvPr>
            <p:ph idx="1" type="body"/>
          </p:nvPr>
        </p:nvSpPr>
        <p:spPr>
          <a:xfrm>
            <a:off x="599775" y="1473325"/>
            <a:ext cx="4440900" cy="2771400"/>
          </a:xfrm>
          <a:prstGeom prst="rect">
            <a:avLst/>
          </a:prstGeom>
        </p:spPr>
        <p:txBody>
          <a:bodyPr anchorCtr="0" anchor="t" bIns="34275" lIns="68575" spcFirstLastPara="1" rIns="68575" wrap="square" tIns="34275">
            <a:noAutofit/>
          </a:bodyPr>
          <a:lstStyle/>
          <a:p>
            <a:pPr indent="-330200" lvl="0" marL="457200" rtl="0" algn="l">
              <a:lnSpc>
                <a:spcPct val="115000"/>
              </a:lnSpc>
              <a:spcBef>
                <a:spcPts val="1000"/>
              </a:spcBef>
              <a:spcAft>
                <a:spcPts val="0"/>
              </a:spcAft>
              <a:buSzPts val="1600"/>
              <a:buChar char="❖"/>
            </a:pPr>
            <a:r>
              <a:rPr lang="en" sz="1600"/>
              <a:t>Naïve Bayes is a supervised classification algorithm based on Bayes' theorem.</a:t>
            </a:r>
            <a:endParaRPr sz="1600"/>
          </a:p>
          <a:p>
            <a:pPr indent="-330200" lvl="0" marL="457200" rtl="0" algn="l">
              <a:lnSpc>
                <a:spcPct val="115000"/>
              </a:lnSpc>
              <a:spcBef>
                <a:spcPts val="0"/>
              </a:spcBef>
              <a:spcAft>
                <a:spcPts val="0"/>
              </a:spcAft>
              <a:buSzPts val="1600"/>
              <a:buChar char="❖"/>
            </a:pPr>
            <a:r>
              <a:rPr lang="en" sz="1600"/>
              <a:t>Well-suited for text classification.</a:t>
            </a:r>
            <a:endParaRPr sz="1600"/>
          </a:p>
          <a:p>
            <a:pPr indent="-330200" lvl="0" marL="457200" rtl="0" algn="l">
              <a:lnSpc>
                <a:spcPct val="115000"/>
              </a:lnSpc>
              <a:spcBef>
                <a:spcPts val="0"/>
              </a:spcBef>
              <a:spcAft>
                <a:spcPts val="0"/>
              </a:spcAft>
              <a:buSzPts val="1600"/>
              <a:buChar char="❖"/>
            </a:pPr>
            <a:r>
              <a:rPr lang="en" sz="1600"/>
              <a:t>Fast and effective predictions.</a:t>
            </a:r>
            <a:endParaRPr sz="1600"/>
          </a:p>
          <a:p>
            <a:pPr indent="-330200" lvl="0" marL="457200" rtl="0" algn="l">
              <a:lnSpc>
                <a:spcPct val="115000"/>
              </a:lnSpc>
              <a:spcBef>
                <a:spcPts val="0"/>
              </a:spcBef>
              <a:spcAft>
                <a:spcPts val="0"/>
              </a:spcAft>
              <a:buSzPts val="1600"/>
              <a:buChar char="❖"/>
            </a:pPr>
            <a:r>
              <a:rPr lang="en" sz="1600"/>
              <a:t>Utilizes probability for classification.</a:t>
            </a:r>
            <a:endParaRPr sz="1600"/>
          </a:p>
          <a:p>
            <a:pPr indent="-330200" lvl="0" marL="457200" rtl="0" algn="l">
              <a:lnSpc>
                <a:spcPct val="115000"/>
              </a:lnSpc>
              <a:spcBef>
                <a:spcPts val="0"/>
              </a:spcBef>
              <a:spcAft>
                <a:spcPts val="0"/>
              </a:spcAft>
              <a:buSzPts val="1600"/>
              <a:buChar char="❖"/>
            </a:pPr>
            <a:r>
              <a:rPr lang="en" sz="1600"/>
              <a:t>Used in spam filtering, sentiment </a:t>
            </a:r>
            <a:endParaRPr sz="1600"/>
          </a:p>
          <a:p>
            <a:pPr indent="-330200" lvl="0" marL="457200" rtl="0" algn="l">
              <a:lnSpc>
                <a:spcPct val="115000"/>
              </a:lnSpc>
              <a:spcBef>
                <a:spcPts val="0"/>
              </a:spcBef>
              <a:spcAft>
                <a:spcPts val="0"/>
              </a:spcAft>
              <a:buSzPts val="1600"/>
              <a:buChar char="❖"/>
            </a:pPr>
            <a:r>
              <a:rPr lang="en" sz="1600"/>
              <a:t>analysis, and so on.</a:t>
            </a:r>
            <a:endParaRPr sz="1600"/>
          </a:p>
        </p:txBody>
      </p:sp>
      <p:pic>
        <p:nvPicPr>
          <p:cNvPr id="265" name="Google Shape;265;p38"/>
          <p:cNvPicPr preferRelativeResize="0"/>
          <p:nvPr/>
        </p:nvPicPr>
        <p:blipFill>
          <a:blip r:embed="rId3">
            <a:alphaModFix/>
          </a:blip>
          <a:stretch>
            <a:fillRect/>
          </a:stretch>
        </p:blipFill>
        <p:spPr>
          <a:xfrm>
            <a:off x="5088350" y="1473313"/>
            <a:ext cx="3228700" cy="236850"/>
          </a:xfrm>
          <a:prstGeom prst="rect">
            <a:avLst/>
          </a:prstGeom>
          <a:noFill/>
          <a:ln>
            <a:noFill/>
          </a:ln>
        </p:spPr>
      </p:pic>
      <p:pic>
        <p:nvPicPr>
          <p:cNvPr id="266" name="Google Shape;266;p38"/>
          <p:cNvPicPr preferRelativeResize="0"/>
          <p:nvPr/>
        </p:nvPicPr>
        <p:blipFill>
          <a:blip r:embed="rId4">
            <a:alphaModFix/>
          </a:blip>
          <a:stretch>
            <a:fillRect/>
          </a:stretch>
        </p:blipFill>
        <p:spPr>
          <a:xfrm>
            <a:off x="5088350" y="1741813"/>
            <a:ext cx="4008124" cy="2234425"/>
          </a:xfrm>
          <a:prstGeom prst="rect">
            <a:avLst/>
          </a:prstGeom>
          <a:noFill/>
          <a:ln>
            <a:noFill/>
          </a:ln>
        </p:spPr>
      </p:pic>
      <p:pic>
        <p:nvPicPr>
          <p:cNvPr id="267" name="Google Shape;267;p38"/>
          <p:cNvPicPr preferRelativeResize="0"/>
          <p:nvPr/>
        </p:nvPicPr>
        <p:blipFill>
          <a:blip r:embed="rId5">
            <a:alphaModFix/>
          </a:blip>
          <a:stretch>
            <a:fillRect/>
          </a:stretch>
        </p:blipFill>
        <p:spPr>
          <a:xfrm>
            <a:off x="777950" y="3867225"/>
            <a:ext cx="2374004" cy="753225"/>
          </a:xfrm>
          <a:prstGeom prst="rect">
            <a:avLst/>
          </a:prstGeom>
          <a:noFill/>
          <a:ln>
            <a:noFill/>
          </a:ln>
        </p:spPr>
      </p:pic>
      <p:sp>
        <p:nvSpPr>
          <p:cNvPr id="268" name="Google Shape;268;p38"/>
          <p:cNvSpPr txBox="1"/>
          <p:nvPr/>
        </p:nvSpPr>
        <p:spPr>
          <a:xfrm>
            <a:off x="3737050" y="4058675"/>
            <a:ext cx="5260800" cy="938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100">
                <a:solidFill>
                  <a:schemeClr val="lt1"/>
                </a:solidFill>
              </a:rPr>
              <a:t>P(A|B) is Posterior probability</a:t>
            </a:r>
            <a:r>
              <a:rPr lang="en" sz="1100">
                <a:solidFill>
                  <a:schemeClr val="lt1"/>
                </a:solidFill>
              </a:rPr>
              <a:t>: Probability of hypothesis A on the observed event B.</a:t>
            </a:r>
            <a:endParaRPr sz="1100">
              <a:solidFill>
                <a:schemeClr val="lt1"/>
              </a:solidFill>
            </a:endParaRPr>
          </a:p>
          <a:p>
            <a:pPr indent="0" lvl="0" marL="0" rtl="0" algn="just">
              <a:lnSpc>
                <a:spcPct val="115000"/>
              </a:lnSpc>
              <a:spcBef>
                <a:spcPts val="0"/>
              </a:spcBef>
              <a:spcAft>
                <a:spcPts val="0"/>
              </a:spcAft>
              <a:buNone/>
            </a:pPr>
            <a:r>
              <a:rPr b="1" lang="en" sz="1100">
                <a:solidFill>
                  <a:schemeClr val="lt1"/>
                </a:solidFill>
              </a:rPr>
              <a:t>P(B|A) is Likelihood probability</a:t>
            </a:r>
            <a:r>
              <a:rPr lang="en" sz="1100">
                <a:solidFill>
                  <a:schemeClr val="lt1"/>
                </a:solidFill>
              </a:rPr>
              <a:t>: Probability of the evidence given that the probability of a hypothesis is true.</a:t>
            </a:r>
            <a:endParaRPr sz="11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type="title"/>
          </p:nvPr>
        </p:nvSpPr>
        <p:spPr>
          <a:xfrm>
            <a:off x="685346" y="457200"/>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latin typeface="Rockwell"/>
                <a:ea typeface="Rockwell"/>
                <a:cs typeface="Rockwell"/>
                <a:sym typeface="Rockwell"/>
              </a:rPr>
              <a:t>K NEAREST NEIGHBOURS</a:t>
            </a:r>
            <a:endParaRPr>
              <a:latin typeface="Rockwell"/>
              <a:ea typeface="Rockwell"/>
              <a:cs typeface="Rockwell"/>
              <a:sym typeface="Rockwell"/>
            </a:endParaRPr>
          </a:p>
        </p:txBody>
      </p:sp>
      <p:sp>
        <p:nvSpPr>
          <p:cNvPr id="274" name="Google Shape;274;p39"/>
          <p:cNvSpPr txBox="1"/>
          <p:nvPr>
            <p:ph idx="1" type="body"/>
          </p:nvPr>
        </p:nvSpPr>
        <p:spPr>
          <a:xfrm>
            <a:off x="685350" y="1572050"/>
            <a:ext cx="3594900" cy="2771400"/>
          </a:xfrm>
          <a:prstGeom prst="rect">
            <a:avLst/>
          </a:prstGeom>
        </p:spPr>
        <p:txBody>
          <a:bodyPr anchorCtr="0" anchor="t" bIns="34275" lIns="68575" spcFirstLastPara="1" rIns="68575" wrap="square" tIns="34275">
            <a:normAutofit lnSpcReduction="10000"/>
          </a:bodyPr>
          <a:lstStyle/>
          <a:p>
            <a:pPr indent="0" lvl="0" marL="0" rtl="0" algn="l">
              <a:lnSpc>
                <a:spcPct val="90000"/>
              </a:lnSpc>
              <a:spcBef>
                <a:spcPts val="1000"/>
              </a:spcBef>
              <a:spcAft>
                <a:spcPts val="0"/>
              </a:spcAft>
              <a:buClr>
                <a:schemeClr val="dk1"/>
              </a:buClr>
              <a:buSzPts val="1100"/>
              <a:buFont typeface="Arial"/>
              <a:buNone/>
            </a:pPr>
            <a:r>
              <a:rPr lang="en" sz="1600"/>
              <a:t>•Supervised learning algorithm.</a:t>
            </a:r>
            <a:endParaRPr sz="1600"/>
          </a:p>
          <a:p>
            <a:pPr indent="0" lvl="0" marL="0" rtl="0" algn="l">
              <a:lnSpc>
                <a:spcPct val="90000"/>
              </a:lnSpc>
              <a:spcBef>
                <a:spcPts val="1000"/>
              </a:spcBef>
              <a:spcAft>
                <a:spcPts val="0"/>
              </a:spcAft>
              <a:buClr>
                <a:schemeClr val="dk1"/>
              </a:buClr>
              <a:buSzPts val="1100"/>
              <a:buFont typeface="Arial"/>
              <a:buNone/>
            </a:pPr>
            <a:r>
              <a:rPr lang="en" sz="1600"/>
              <a:t>•Categorizes new data based on similarity to existing data points.</a:t>
            </a:r>
            <a:endParaRPr sz="1600"/>
          </a:p>
          <a:p>
            <a:pPr indent="0" lvl="0" marL="0" rtl="0" algn="l">
              <a:lnSpc>
                <a:spcPct val="90000"/>
              </a:lnSpc>
              <a:spcBef>
                <a:spcPts val="1000"/>
              </a:spcBef>
              <a:spcAft>
                <a:spcPts val="0"/>
              </a:spcAft>
              <a:buClr>
                <a:schemeClr val="dk1"/>
              </a:buClr>
              <a:buSzPts val="1100"/>
              <a:buFont typeface="Arial"/>
              <a:buNone/>
            </a:pPr>
            <a:r>
              <a:rPr lang="en" sz="1600"/>
              <a:t>• Stores all available data and classifies only during time of classification, also known as “lazy learner”.</a:t>
            </a:r>
            <a:endParaRPr sz="1600"/>
          </a:p>
          <a:p>
            <a:pPr indent="0" lvl="0" marL="0" rtl="0" algn="l">
              <a:lnSpc>
                <a:spcPct val="90000"/>
              </a:lnSpc>
              <a:spcBef>
                <a:spcPts val="1000"/>
              </a:spcBef>
              <a:spcAft>
                <a:spcPts val="0"/>
              </a:spcAft>
              <a:buClr>
                <a:schemeClr val="dk1"/>
              </a:buClr>
              <a:buSzPts val="1100"/>
              <a:buFont typeface="Arial"/>
              <a:buNone/>
            </a:pPr>
            <a:r>
              <a:rPr lang="en" sz="1600"/>
              <a:t>• It's primarily used for classification but can handle regression.</a:t>
            </a:r>
            <a:endParaRPr sz="1600"/>
          </a:p>
          <a:p>
            <a:pPr indent="0" lvl="0" marL="0" rtl="0" algn="l">
              <a:spcBef>
                <a:spcPts val="800"/>
              </a:spcBef>
              <a:spcAft>
                <a:spcPts val="0"/>
              </a:spcAft>
              <a:buNone/>
            </a:pPr>
            <a:r>
              <a:t/>
            </a:r>
            <a:endParaRPr sz="1600"/>
          </a:p>
        </p:txBody>
      </p:sp>
      <p:pic>
        <p:nvPicPr>
          <p:cNvPr id="275" name="Google Shape;275;p39"/>
          <p:cNvPicPr preferRelativeResize="0"/>
          <p:nvPr/>
        </p:nvPicPr>
        <p:blipFill rotWithShape="1">
          <a:blip r:embed="rId3">
            <a:alphaModFix/>
          </a:blip>
          <a:srcRect b="10" l="-8154" r="0" t="-10"/>
          <a:stretch/>
        </p:blipFill>
        <p:spPr>
          <a:xfrm>
            <a:off x="4280250" y="1506275"/>
            <a:ext cx="4668125" cy="230500"/>
          </a:xfrm>
          <a:prstGeom prst="rect">
            <a:avLst/>
          </a:prstGeom>
          <a:noFill/>
          <a:ln>
            <a:noFill/>
          </a:ln>
        </p:spPr>
      </p:pic>
      <p:pic>
        <p:nvPicPr>
          <p:cNvPr id="276" name="Google Shape;276;p39"/>
          <p:cNvPicPr preferRelativeResize="0"/>
          <p:nvPr/>
        </p:nvPicPr>
        <p:blipFill>
          <a:blip r:embed="rId4">
            <a:alphaModFix/>
          </a:blip>
          <a:stretch>
            <a:fillRect/>
          </a:stretch>
        </p:blipFill>
        <p:spPr>
          <a:xfrm>
            <a:off x="4698450" y="1791075"/>
            <a:ext cx="4240775" cy="1382525"/>
          </a:xfrm>
          <a:prstGeom prst="rect">
            <a:avLst/>
          </a:prstGeom>
          <a:noFill/>
          <a:ln>
            <a:noFill/>
          </a:ln>
        </p:spPr>
      </p:pic>
      <p:pic>
        <p:nvPicPr>
          <p:cNvPr id="277" name="Google Shape;277;p39"/>
          <p:cNvPicPr preferRelativeResize="0"/>
          <p:nvPr/>
        </p:nvPicPr>
        <p:blipFill>
          <a:blip r:embed="rId5">
            <a:alphaModFix/>
          </a:blip>
          <a:stretch>
            <a:fillRect/>
          </a:stretch>
        </p:blipFill>
        <p:spPr>
          <a:xfrm>
            <a:off x="846050" y="4343450"/>
            <a:ext cx="1852100" cy="495250"/>
          </a:xfrm>
          <a:prstGeom prst="rect">
            <a:avLst/>
          </a:prstGeom>
          <a:noFill/>
          <a:ln>
            <a:noFill/>
          </a:ln>
        </p:spPr>
      </p:pic>
      <p:sp>
        <p:nvSpPr>
          <p:cNvPr id="278" name="Google Shape;278;p39"/>
          <p:cNvSpPr txBox="1"/>
          <p:nvPr/>
        </p:nvSpPr>
        <p:spPr>
          <a:xfrm>
            <a:off x="2952150" y="4022575"/>
            <a:ext cx="2241600" cy="113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latin typeface="Rockwell"/>
                <a:ea typeface="Rockwell"/>
                <a:cs typeface="Rockwell"/>
                <a:sym typeface="Rockwell"/>
              </a:rPr>
              <a:t>Euclidean Distance between 2 data points</a:t>
            </a:r>
            <a:endParaRPr sz="1800">
              <a:solidFill>
                <a:schemeClr val="lt1"/>
              </a:solidFill>
              <a:latin typeface="Rockwell"/>
              <a:ea typeface="Rockwell"/>
              <a:cs typeface="Rockwell"/>
              <a:sym typeface="Rockwell"/>
            </a:endParaRPr>
          </a:p>
        </p:txBody>
      </p:sp>
      <p:pic>
        <p:nvPicPr>
          <p:cNvPr id="279" name="Google Shape;279;p39"/>
          <p:cNvPicPr preferRelativeResize="0"/>
          <p:nvPr/>
        </p:nvPicPr>
        <p:blipFill rotWithShape="1">
          <a:blip r:embed="rId6">
            <a:alphaModFix/>
          </a:blip>
          <a:srcRect b="0" l="0" r="0" t="0"/>
          <a:stretch/>
        </p:blipFill>
        <p:spPr>
          <a:xfrm>
            <a:off x="5193750" y="3512675"/>
            <a:ext cx="1691775" cy="1418275"/>
          </a:xfrm>
          <a:prstGeom prst="rect">
            <a:avLst/>
          </a:prstGeom>
          <a:noFill/>
          <a:ln>
            <a:noFill/>
          </a:ln>
        </p:spPr>
      </p:pic>
      <p:pic>
        <p:nvPicPr>
          <p:cNvPr id="280" name="Google Shape;280;p39"/>
          <p:cNvPicPr preferRelativeResize="0"/>
          <p:nvPr/>
        </p:nvPicPr>
        <p:blipFill rotWithShape="1">
          <a:blip r:embed="rId7">
            <a:alphaModFix/>
          </a:blip>
          <a:srcRect b="0" l="0" r="0" t="0"/>
          <a:stretch/>
        </p:blipFill>
        <p:spPr>
          <a:xfrm>
            <a:off x="7055076" y="3512675"/>
            <a:ext cx="1852099" cy="14182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txBox="1"/>
          <p:nvPr>
            <p:ph type="title"/>
          </p:nvPr>
        </p:nvSpPr>
        <p:spPr>
          <a:xfrm>
            <a:off x="685346" y="457200"/>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NEURAL NETWORKS</a:t>
            </a:r>
            <a:endParaRPr/>
          </a:p>
        </p:txBody>
      </p:sp>
      <p:sp>
        <p:nvSpPr>
          <p:cNvPr id="286" name="Google Shape;286;p40"/>
          <p:cNvSpPr txBox="1"/>
          <p:nvPr>
            <p:ph idx="1" type="body"/>
          </p:nvPr>
        </p:nvSpPr>
        <p:spPr>
          <a:xfrm>
            <a:off x="685350" y="1508025"/>
            <a:ext cx="5078100" cy="3042300"/>
          </a:xfrm>
          <a:prstGeom prst="rect">
            <a:avLst/>
          </a:prstGeom>
        </p:spPr>
        <p:txBody>
          <a:bodyPr anchorCtr="0" anchor="t" bIns="34275" lIns="68575" spcFirstLastPara="1" rIns="68575" wrap="square" tIns="34275">
            <a:normAutofit lnSpcReduction="20000"/>
          </a:bodyPr>
          <a:lstStyle/>
          <a:p>
            <a:pPr indent="-330200" lvl="0" marL="457200" rtl="0" algn="l">
              <a:spcBef>
                <a:spcPts val="800"/>
              </a:spcBef>
              <a:spcAft>
                <a:spcPts val="0"/>
              </a:spcAft>
              <a:buSzPts val="1600"/>
              <a:buChar char="❖"/>
            </a:pPr>
            <a:r>
              <a:rPr lang="en" sz="1600"/>
              <a:t>Neural networks are deep learning models that </a:t>
            </a:r>
            <a:r>
              <a:rPr lang="en" sz="1600"/>
              <a:t>mimic</a:t>
            </a:r>
            <a:r>
              <a:rPr lang="en" sz="1600"/>
              <a:t> the working of a human brain.</a:t>
            </a:r>
            <a:endParaRPr sz="1600"/>
          </a:p>
          <a:p>
            <a:pPr indent="-330200" lvl="0" marL="457200" rtl="0" algn="l">
              <a:spcBef>
                <a:spcPts val="0"/>
              </a:spcBef>
              <a:spcAft>
                <a:spcPts val="0"/>
              </a:spcAft>
              <a:buSzPts val="1600"/>
              <a:buChar char="❖"/>
            </a:pPr>
            <a:r>
              <a:rPr lang="en" sz="1600"/>
              <a:t>Consists of one input layer,hidden layers and one output layer.</a:t>
            </a:r>
            <a:endParaRPr sz="1600"/>
          </a:p>
          <a:p>
            <a:pPr indent="-330200" lvl="0" marL="457200" rtl="0" algn="l">
              <a:spcBef>
                <a:spcPts val="0"/>
              </a:spcBef>
              <a:spcAft>
                <a:spcPts val="0"/>
              </a:spcAft>
              <a:buSzPts val="1600"/>
              <a:buChar char="❖"/>
            </a:pPr>
            <a:r>
              <a:rPr lang="en" sz="1600"/>
              <a:t>Each layer has nodes called neurons which are interconnected.</a:t>
            </a:r>
            <a:endParaRPr sz="1600"/>
          </a:p>
          <a:p>
            <a:pPr indent="-330200" lvl="0" marL="457200" rtl="0" algn="l">
              <a:spcBef>
                <a:spcPts val="0"/>
              </a:spcBef>
              <a:spcAft>
                <a:spcPts val="0"/>
              </a:spcAft>
              <a:buSzPts val="1600"/>
              <a:buChar char="❖"/>
            </a:pPr>
            <a:r>
              <a:rPr lang="en" sz="1600"/>
              <a:t>Neurons have weights and biases(w,b).</a:t>
            </a:r>
            <a:endParaRPr sz="1600"/>
          </a:p>
          <a:p>
            <a:pPr indent="-330200" lvl="0" marL="457200" rtl="0" algn="l">
              <a:spcBef>
                <a:spcPts val="0"/>
              </a:spcBef>
              <a:spcAft>
                <a:spcPts val="0"/>
              </a:spcAft>
              <a:buSzPts val="1600"/>
              <a:buChar char="❖"/>
            </a:pPr>
            <a:r>
              <a:rPr lang="en" sz="1600"/>
              <a:t>The layers are connected and outputs of one layer become the inputs for the next layer. </a:t>
            </a:r>
            <a:endParaRPr sz="1600"/>
          </a:p>
          <a:p>
            <a:pPr indent="-330200" lvl="0" marL="457200" rtl="0" algn="l">
              <a:spcBef>
                <a:spcPts val="0"/>
              </a:spcBef>
              <a:spcAft>
                <a:spcPts val="0"/>
              </a:spcAft>
              <a:buSzPts val="1600"/>
              <a:buChar char="❖"/>
            </a:pPr>
            <a:r>
              <a:rPr lang="en" sz="1600"/>
              <a:t>If a layer has ‘n’ neurons,it gives ‘n’ outputs.</a:t>
            </a:r>
            <a:endParaRPr sz="1600"/>
          </a:p>
          <a:p>
            <a:pPr indent="0" lvl="0" marL="457200" rtl="0" algn="l">
              <a:spcBef>
                <a:spcPts val="800"/>
              </a:spcBef>
              <a:spcAft>
                <a:spcPts val="0"/>
              </a:spcAft>
              <a:buNone/>
            </a:pPr>
            <a:r>
              <a:t/>
            </a:r>
            <a:endParaRPr sz="1600"/>
          </a:p>
        </p:txBody>
      </p:sp>
      <p:pic>
        <p:nvPicPr>
          <p:cNvPr id="287" name="Google Shape;287;p40"/>
          <p:cNvPicPr preferRelativeResize="0"/>
          <p:nvPr/>
        </p:nvPicPr>
        <p:blipFill>
          <a:blip r:embed="rId3">
            <a:alphaModFix/>
          </a:blip>
          <a:stretch>
            <a:fillRect/>
          </a:stretch>
        </p:blipFill>
        <p:spPr>
          <a:xfrm>
            <a:off x="5915850" y="1604400"/>
            <a:ext cx="3075750" cy="212580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ph idx="1" type="body"/>
          </p:nvPr>
        </p:nvSpPr>
        <p:spPr>
          <a:xfrm>
            <a:off x="685346" y="1572048"/>
            <a:ext cx="7765200" cy="2771400"/>
          </a:xfrm>
          <a:prstGeom prst="rect">
            <a:avLst/>
          </a:prstGeom>
        </p:spPr>
        <p:txBody>
          <a:bodyPr anchorCtr="0" anchor="t" bIns="34275" lIns="68575" spcFirstLastPara="1" rIns="68575" wrap="square" tIns="34275">
            <a:normAutofit/>
          </a:bodyPr>
          <a:lstStyle/>
          <a:p>
            <a:pPr indent="-330200" lvl="0" marL="457200" rtl="0" algn="l">
              <a:spcBef>
                <a:spcPts val="800"/>
              </a:spcBef>
              <a:spcAft>
                <a:spcPts val="0"/>
              </a:spcAft>
              <a:buSzPts val="1600"/>
              <a:buChar char="❖"/>
            </a:pPr>
            <a:r>
              <a:rPr lang="en" sz="1600"/>
              <a:t>Activation functions are used to calculate the output of a neuron.</a:t>
            </a:r>
            <a:endParaRPr sz="1600"/>
          </a:p>
          <a:p>
            <a:pPr indent="-330200" lvl="0" marL="457200" rtl="0" algn="l">
              <a:spcBef>
                <a:spcPts val="0"/>
              </a:spcBef>
              <a:spcAft>
                <a:spcPts val="0"/>
              </a:spcAft>
              <a:buSzPts val="1600"/>
              <a:buChar char="❖"/>
            </a:pPr>
            <a:r>
              <a:rPr lang="en" sz="1600"/>
              <a:t>Eg: Sigmoid function,softmax,ReLu</a:t>
            </a:r>
            <a:endParaRPr sz="1600"/>
          </a:p>
          <a:p>
            <a:pPr indent="-330200" lvl="0" marL="457200" rtl="0" algn="l">
              <a:spcBef>
                <a:spcPts val="0"/>
              </a:spcBef>
              <a:spcAft>
                <a:spcPts val="0"/>
              </a:spcAft>
              <a:buSzPts val="1600"/>
              <a:buChar char="❖"/>
            </a:pPr>
            <a:r>
              <a:rPr lang="en" sz="1600"/>
              <a:t>It is recommended to use ReLu function in the hidden layers.</a:t>
            </a:r>
            <a:endParaRPr sz="1600"/>
          </a:p>
          <a:p>
            <a:pPr indent="-330200" lvl="0" marL="457200" rtl="0" algn="l">
              <a:spcBef>
                <a:spcPts val="0"/>
              </a:spcBef>
              <a:spcAft>
                <a:spcPts val="0"/>
              </a:spcAft>
              <a:buSzPts val="1600"/>
              <a:buChar char="❖"/>
            </a:pPr>
            <a:r>
              <a:rPr lang="en" sz="1600"/>
              <a:t>Forward propagation: Data is fed into the model to train it, in the forward direction.</a:t>
            </a:r>
            <a:endParaRPr sz="1600"/>
          </a:p>
          <a:p>
            <a:pPr indent="-330200" lvl="0" marL="457200" rtl="0" algn="l">
              <a:spcBef>
                <a:spcPts val="0"/>
              </a:spcBef>
              <a:spcAft>
                <a:spcPts val="0"/>
              </a:spcAft>
              <a:buSzPts val="1600"/>
              <a:buChar char="❖"/>
            </a:pPr>
            <a:r>
              <a:rPr lang="en" sz="1600"/>
              <a:t>Backward propagation: Computing the derivatives in backward direction to fine tune the weights and improve accuracy.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2"/>
          <p:cNvSpPr txBox="1"/>
          <p:nvPr>
            <p:ph type="title"/>
          </p:nvPr>
        </p:nvSpPr>
        <p:spPr>
          <a:xfrm>
            <a:off x="685346" y="457200"/>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CONVOLUTIONAL NEURAL NETWORK</a:t>
            </a:r>
            <a:endParaRPr/>
          </a:p>
          <a:p>
            <a:pPr indent="0" lvl="0" marL="0" rtl="0" algn="ctr">
              <a:spcBef>
                <a:spcPts val="0"/>
              </a:spcBef>
              <a:spcAft>
                <a:spcPts val="0"/>
              </a:spcAft>
              <a:buNone/>
            </a:pPr>
            <a:r>
              <a:rPr lang="en"/>
              <a:t>(CNN)</a:t>
            </a:r>
            <a:endParaRPr/>
          </a:p>
        </p:txBody>
      </p:sp>
      <p:sp>
        <p:nvSpPr>
          <p:cNvPr id="298" name="Google Shape;298;p42"/>
          <p:cNvSpPr txBox="1"/>
          <p:nvPr>
            <p:ph idx="1" type="body"/>
          </p:nvPr>
        </p:nvSpPr>
        <p:spPr>
          <a:xfrm>
            <a:off x="685350" y="1572050"/>
            <a:ext cx="4536000" cy="3318600"/>
          </a:xfrm>
          <a:prstGeom prst="rect">
            <a:avLst/>
          </a:prstGeom>
        </p:spPr>
        <p:txBody>
          <a:bodyPr anchorCtr="0" anchor="t" bIns="34275" lIns="68575" spcFirstLastPara="1" rIns="68575" wrap="square" tIns="34275">
            <a:normAutofit fontScale="92500" lnSpcReduction="20000"/>
          </a:bodyPr>
          <a:lstStyle/>
          <a:p>
            <a:pPr indent="-322580" lvl="0" marL="457200" rtl="0" algn="l">
              <a:spcBef>
                <a:spcPts val="800"/>
              </a:spcBef>
              <a:spcAft>
                <a:spcPts val="0"/>
              </a:spcAft>
              <a:buSzPct val="100000"/>
              <a:buChar char="❖"/>
            </a:pPr>
            <a:r>
              <a:rPr lang="en" sz="1600"/>
              <a:t>CNN  is primarily used for image classification and object detection tasks.</a:t>
            </a:r>
            <a:endParaRPr sz="1600"/>
          </a:p>
          <a:p>
            <a:pPr indent="-322580" lvl="0" marL="457200" rtl="0" algn="l">
              <a:spcBef>
                <a:spcPts val="0"/>
              </a:spcBef>
              <a:spcAft>
                <a:spcPts val="0"/>
              </a:spcAft>
              <a:buSzPct val="100000"/>
              <a:buChar char="❖"/>
            </a:pPr>
            <a:r>
              <a:rPr lang="en" sz="1600"/>
              <a:t>Contains convolutional,pooling and fully connected layers.</a:t>
            </a:r>
            <a:endParaRPr sz="1600"/>
          </a:p>
          <a:p>
            <a:pPr indent="-322580" lvl="0" marL="457200" rtl="0" algn="l">
              <a:spcBef>
                <a:spcPts val="0"/>
              </a:spcBef>
              <a:spcAft>
                <a:spcPts val="0"/>
              </a:spcAft>
              <a:buSzPct val="100000"/>
              <a:buChar char="❖"/>
            </a:pPr>
            <a:r>
              <a:rPr lang="en" sz="1600"/>
              <a:t>The convolutional layers apply filters(kernels) to the input image to extract features.</a:t>
            </a:r>
            <a:endParaRPr sz="1600"/>
          </a:p>
          <a:p>
            <a:pPr indent="-322580" lvl="0" marL="457200" rtl="0" algn="l">
              <a:spcBef>
                <a:spcPts val="0"/>
              </a:spcBef>
              <a:spcAft>
                <a:spcPts val="0"/>
              </a:spcAft>
              <a:buSzPct val="100000"/>
              <a:buChar char="❖"/>
            </a:pPr>
            <a:r>
              <a:rPr lang="en" sz="1600"/>
              <a:t>The outputs of the above layer are known as feature maps</a:t>
            </a:r>
            <a:endParaRPr sz="1600"/>
          </a:p>
          <a:p>
            <a:pPr indent="-322580" lvl="0" marL="457200" rtl="0" algn="l">
              <a:spcBef>
                <a:spcPts val="0"/>
              </a:spcBef>
              <a:spcAft>
                <a:spcPts val="0"/>
              </a:spcAft>
              <a:buSzPct val="100000"/>
              <a:buChar char="❖"/>
            </a:pPr>
            <a:r>
              <a:rPr lang="en" sz="1600"/>
              <a:t>Pooling layer is used for downsampling feature maps where it keeps only the important parts.</a:t>
            </a:r>
            <a:endParaRPr sz="1600"/>
          </a:p>
          <a:p>
            <a:pPr indent="-322580" lvl="0" marL="457200" rtl="0" algn="l">
              <a:spcBef>
                <a:spcPts val="0"/>
              </a:spcBef>
              <a:spcAft>
                <a:spcPts val="0"/>
              </a:spcAft>
              <a:buSzPct val="100000"/>
              <a:buChar char="❖"/>
            </a:pPr>
            <a:r>
              <a:rPr lang="en" sz="1600"/>
              <a:t>Common types of pooling: Max pooling,average pooling.</a:t>
            </a:r>
            <a:endParaRPr sz="1600"/>
          </a:p>
        </p:txBody>
      </p:sp>
      <p:pic>
        <p:nvPicPr>
          <p:cNvPr id="299" name="Google Shape;299;p42"/>
          <p:cNvPicPr preferRelativeResize="0"/>
          <p:nvPr/>
        </p:nvPicPr>
        <p:blipFill>
          <a:blip r:embed="rId3">
            <a:alphaModFix/>
          </a:blip>
          <a:stretch>
            <a:fillRect/>
          </a:stretch>
        </p:blipFill>
        <p:spPr>
          <a:xfrm>
            <a:off x="5088225" y="1572050"/>
            <a:ext cx="3707999" cy="1622900"/>
          </a:xfrm>
          <a:prstGeom prst="rect">
            <a:avLst/>
          </a:prstGeom>
          <a:noFill/>
          <a:ln>
            <a:noFill/>
          </a:ln>
        </p:spPr>
      </p:pic>
      <p:pic>
        <p:nvPicPr>
          <p:cNvPr id="300" name="Google Shape;300;p42"/>
          <p:cNvPicPr preferRelativeResize="0"/>
          <p:nvPr/>
        </p:nvPicPr>
        <p:blipFill>
          <a:blip r:embed="rId4">
            <a:alphaModFix/>
          </a:blip>
          <a:stretch>
            <a:fillRect/>
          </a:stretch>
        </p:blipFill>
        <p:spPr>
          <a:xfrm>
            <a:off x="5134975" y="3347350"/>
            <a:ext cx="3661251" cy="1643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3"/>
          <p:cNvSpPr txBox="1"/>
          <p:nvPr>
            <p:ph idx="1" type="body"/>
          </p:nvPr>
        </p:nvSpPr>
        <p:spPr>
          <a:xfrm>
            <a:off x="298325" y="1348825"/>
            <a:ext cx="3766500" cy="32547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After convolution and pooling,the resulting layer is flattened to a one dimensional vector and passed to the fully connected layer.</a:t>
            </a:r>
            <a:endParaRPr/>
          </a:p>
          <a:p>
            <a:pPr indent="-317500" lvl="0" marL="457200" rtl="0" algn="l">
              <a:spcBef>
                <a:spcPts val="0"/>
              </a:spcBef>
              <a:spcAft>
                <a:spcPts val="0"/>
              </a:spcAft>
              <a:buSzPts val="1400"/>
              <a:buChar char="❖"/>
            </a:pPr>
            <a:r>
              <a:rPr lang="en"/>
              <a:t>The fully connected layer computes the final classification/regression task.</a:t>
            </a:r>
            <a:endParaRPr/>
          </a:p>
          <a:p>
            <a:pPr indent="-317500" lvl="0" marL="457200" rtl="0" algn="l">
              <a:spcBef>
                <a:spcPts val="0"/>
              </a:spcBef>
              <a:spcAft>
                <a:spcPts val="0"/>
              </a:spcAft>
              <a:buSzPts val="1400"/>
              <a:buChar char="❖"/>
            </a:pPr>
            <a:r>
              <a:rPr lang="en"/>
              <a:t>The output layer gives the final output.</a:t>
            </a:r>
            <a:endParaRPr/>
          </a:p>
        </p:txBody>
      </p:sp>
      <p:pic>
        <p:nvPicPr>
          <p:cNvPr id="306" name="Google Shape;306;p43"/>
          <p:cNvPicPr preferRelativeResize="0"/>
          <p:nvPr/>
        </p:nvPicPr>
        <p:blipFill>
          <a:blip r:embed="rId3">
            <a:alphaModFix/>
          </a:blip>
          <a:stretch>
            <a:fillRect/>
          </a:stretch>
        </p:blipFill>
        <p:spPr>
          <a:xfrm>
            <a:off x="3947450" y="4048625"/>
            <a:ext cx="3599099" cy="508750"/>
          </a:xfrm>
          <a:prstGeom prst="rect">
            <a:avLst/>
          </a:prstGeom>
          <a:noFill/>
          <a:ln>
            <a:noFill/>
          </a:ln>
        </p:spPr>
      </p:pic>
      <p:pic>
        <p:nvPicPr>
          <p:cNvPr id="307" name="Google Shape;307;p43"/>
          <p:cNvPicPr preferRelativeResize="0"/>
          <p:nvPr/>
        </p:nvPicPr>
        <p:blipFill>
          <a:blip r:embed="rId4">
            <a:alphaModFix/>
          </a:blip>
          <a:stretch>
            <a:fillRect/>
          </a:stretch>
        </p:blipFill>
        <p:spPr>
          <a:xfrm>
            <a:off x="3947450" y="1452000"/>
            <a:ext cx="5146073" cy="2571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4"/>
          <p:cNvSpPr txBox="1"/>
          <p:nvPr>
            <p:ph type="title"/>
          </p:nvPr>
        </p:nvSpPr>
        <p:spPr>
          <a:xfrm>
            <a:off x="685346" y="457200"/>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t/>
            </a:r>
            <a:endParaRPr/>
          </a:p>
        </p:txBody>
      </p:sp>
      <p:sp>
        <p:nvSpPr>
          <p:cNvPr id="313" name="Google Shape;313;p44"/>
          <p:cNvSpPr txBox="1"/>
          <p:nvPr>
            <p:ph idx="1" type="body"/>
          </p:nvPr>
        </p:nvSpPr>
        <p:spPr>
          <a:xfrm>
            <a:off x="685346" y="1572048"/>
            <a:ext cx="7765200" cy="2771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descr="Cropped and edited video-only excerpt of a great talk given by Otavio Good. Full talk titled &quot;A visual and intuitive understanding of deep learning&quot;: https://www.youtube.com/watch?v=Oqm9vsf_hvU" id="314" name="Google Shape;314;p44" title="Convolutional Neural Network Visualization by Otavio Good">
            <a:hlinkClick r:id="rId3"/>
          </p:cNvPr>
          <p:cNvPicPr preferRelativeResize="0"/>
          <p:nvPr/>
        </p:nvPicPr>
        <p:blipFill>
          <a:blip r:embed="rId4">
            <a:alphaModFix/>
          </a:blip>
          <a:stretch>
            <a:fillRect/>
          </a:stretch>
        </p:blipFill>
        <p:spPr>
          <a:xfrm>
            <a:off x="0" y="68300"/>
            <a:ext cx="9144000" cy="5004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5"/>
          <p:cNvSpPr txBox="1"/>
          <p:nvPr>
            <p:ph type="title"/>
          </p:nvPr>
        </p:nvSpPr>
        <p:spPr>
          <a:xfrm>
            <a:off x="685346" y="457200"/>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SUMMARY</a:t>
            </a:r>
            <a:endParaRPr/>
          </a:p>
        </p:txBody>
      </p:sp>
      <p:sp>
        <p:nvSpPr>
          <p:cNvPr id="320" name="Google Shape;320;p45"/>
          <p:cNvSpPr txBox="1"/>
          <p:nvPr>
            <p:ph idx="1" type="body"/>
          </p:nvPr>
        </p:nvSpPr>
        <p:spPr>
          <a:xfrm>
            <a:off x="685346" y="1572048"/>
            <a:ext cx="7765200" cy="2771400"/>
          </a:xfrm>
          <a:prstGeom prst="rect">
            <a:avLst/>
          </a:prstGeom>
        </p:spPr>
        <p:txBody>
          <a:bodyPr anchorCtr="0" anchor="t" bIns="34275" lIns="68575" spcFirstLastPara="1" rIns="68575" wrap="square" tIns="34275">
            <a:normAutofit/>
          </a:bodyPr>
          <a:lstStyle/>
          <a:p>
            <a:pPr indent="-317500" lvl="0" marL="457200" rtl="0" algn="l">
              <a:lnSpc>
                <a:spcPct val="150000"/>
              </a:lnSpc>
              <a:spcBef>
                <a:spcPts val="800"/>
              </a:spcBef>
              <a:spcAft>
                <a:spcPts val="0"/>
              </a:spcAft>
              <a:buSzPts val="1400"/>
              <a:buChar char="❖"/>
            </a:pPr>
            <a:r>
              <a:rPr lang="en"/>
              <a:t>INTRODUCTION TO DATA SCIENCE AND MACHINE LEARNING</a:t>
            </a:r>
            <a:endParaRPr/>
          </a:p>
          <a:p>
            <a:pPr indent="-317500" lvl="0" marL="457200" rtl="0" algn="l">
              <a:lnSpc>
                <a:spcPct val="150000"/>
              </a:lnSpc>
              <a:spcBef>
                <a:spcPts val="0"/>
              </a:spcBef>
              <a:spcAft>
                <a:spcPts val="0"/>
              </a:spcAft>
              <a:buSzPts val="1400"/>
              <a:buChar char="❖"/>
            </a:pPr>
            <a:r>
              <a:rPr lang="en"/>
              <a:t>MACHINE LEARNING LIFE CYCLE</a:t>
            </a:r>
            <a:endParaRPr/>
          </a:p>
          <a:p>
            <a:pPr indent="-317500" lvl="0" marL="457200" rtl="0" algn="l">
              <a:lnSpc>
                <a:spcPct val="150000"/>
              </a:lnSpc>
              <a:spcBef>
                <a:spcPts val="0"/>
              </a:spcBef>
              <a:spcAft>
                <a:spcPts val="0"/>
              </a:spcAft>
              <a:buSzPts val="1400"/>
              <a:buChar char="❖"/>
            </a:pPr>
            <a:r>
              <a:rPr lang="en"/>
              <a:t>METRICS FOR MODEL EVALUATION</a:t>
            </a:r>
            <a:endParaRPr/>
          </a:p>
          <a:p>
            <a:pPr indent="-317500" lvl="0" marL="457200" rtl="0" algn="l">
              <a:lnSpc>
                <a:spcPct val="150000"/>
              </a:lnSpc>
              <a:spcBef>
                <a:spcPts val="0"/>
              </a:spcBef>
              <a:spcAft>
                <a:spcPts val="0"/>
              </a:spcAft>
              <a:buSzPts val="1400"/>
              <a:buChar char="❖"/>
            </a:pPr>
            <a:r>
              <a:rPr lang="en"/>
              <a:t>SUPERVISED,UNSUPERVISED LEARNING</a:t>
            </a:r>
            <a:endParaRPr/>
          </a:p>
          <a:p>
            <a:pPr indent="-317500" lvl="0" marL="457200" rtl="0" algn="l">
              <a:lnSpc>
                <a:spcPct val="150000"/>
              </a:lnSpc>
              <a:spcBef>
                <a:spcPts val="0"/>
              </a:spcBef>
              <a:spcAft>
                <a:spcPts val="0"/>
              </a:spcAft>
              <a:buSzPts val="1400"/>
              <a:buChar char="❖"/>
            </a:pPr>
            <a:r>
              <a:rPr lang="en"/>
              <a:t>EXPLORED VARIOUS ML AND DEEP LEARNING ALGORITHMS</a:t>
            </a:r>
            <a:endParaRPr/>
          </a:p>
        </p:txBody>
      </p:sp>
    </p:spTree>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6"/>
          <p:cNvSpPr txBox="1"/>
          <p:nvPr>
            <p:ph type="title"/>
          </p:nvPr>
        </p:nvSpPr>
        <p:spPr>
          <a:xfrm>
            <a:off x="580371" y="310225"/>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QUIZ RULES - DON’T MISS THE OPPORTUNITY</a:t>
            </a:r>
            <a:endParaRPr/>
          </a:p>
        </p:txBody>
      </p:sp>
      <p:sp>
        <p:nvSpPr>
          <p:cNvPr id="326" name="Google Shape;326;p46"/>
          <p:cNvSpPr txBox="1"/>
          <p:nvPr>
            <p:ph idx="1" type="body"/>
          </p:nvPr>
        </p:nvSpPr>
        <p:spPr>
          <a:xfrm>
            <a:off x="875875" y="1158850"/>
            <a:ext cx="7177500" cy="31281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None/>
            </a:pPr>
            <a:r>
              <a:t/>
            </a:r>
            <a:endParaRPr/>
          </a:p>
          <a:p>
            <a:pPr indent="-323850" lvl="0" marL="457200" rtl="0" algn="l">
              <a:lnSpc>
                <a:spcPct val="150000"/>
              </a:lnSpc>
              <a:spcBef>
                <a:spcPts val="800"/>
              </a:spcBef>
              <a:spcAft>
                <a:spcPts val="0"/>
              </a:spcAft>
              <a:buSzPts val="1500"/>
              <a:buChar char="❖"/>
            </a:pPr>
            <a:r>
              <a:rPr lang="en" sz="1600"/>
              <a:t>The quiz will start at </a:t>
            </a:r>
            <a:r>
              <a:rPr b="1" lang="en" sz="1600"/>
              <a:t>9.45 pm SHARP</a:t>
            </a:r>
            <a:r>
              <a:rPr b="1" lang="en" sz="1600"/>
              <a:t> </a:t>
            </a:r>
            <a:endParaRPr b="1" sz="1600"/>
          </a:p>
          <a:p>
            <a:pPr indent="-323850" lvl="0" marL="457200" rtl="0" algn="l">
              <a:lnSpc>
                <a:spcPct val="150000"/>
              </a:lnSpc>
              <a:spcBef>
                <a:spcPts val="0"/>
              </a:spcBef>
              <a:spcAft>
                <a:spcPts val="0"/>
              </a:spcAft>
              <a:buSzPts val="1500"/>
              <a:buChar char="❖"/>
            </a:pPr>
            <a:r>
              <a:rPr b="1" lang="en" sz="1600"/>
              <a:t>ALL THE PARTICIPANTS  </a:t>
            </a:r>
            <a:r>
              <a:rPr lang="en" sz="1600"/>
              <a:t>will have to join the quiz. The name that you should provide while joining the quiz should be of this format:</a:t>
            </a:r>
            <a:endParaRPr sz="1600"/>
          </a:p>
          <a:p>
            <a:pPr indent="0" lvl="0" marL="457200" rtl="0" algn="l">
              <a:lnSpc>
                <a:spcPct val="150000"/>
              </a:lnSpc>
              <a:spcBef>
                <a:spcPts val="800"/>
              </a:spcBef>
              <a:spcAft>
                <a:spcPts val="0"/>
              </a:spcAft>
              <a:buNone/>
            </a:pPr>
            <a:r>
              <a:rPr lang="en" sz="1600"/>
              <a:t>Firstname_RegistrationNo </a:t>
            </a:r>
            <a:endParaRPr sz="1600"/>
          </a:p>
          <a:p>
            <a:pPr indent="0" lvl="0" marL="457200" rtl="0" algn="l">
              <a:lnSpc>
                <a:spcPct val="150000"/>
              </a:lnSpc>
              <a:spcBef>
                <a:spcPts val="800"/>
              </a:spcBef>
              <a:spcAft>
                <a:spcPts val="0"/>
              </a:spcAft>
              <a:buNone/>
            </a:pPr>
            <a:r>
              <a:rPr lang="en" sz="1600"/>
              <a:t>(It is not case sensitive but underscore (_) is compulsory.</a:t>
            </a:r>
            <a:endParaRPr sz="1600"/>
          </a:p>
          <a:p>
            <a:pPr indent="0" lvl="0" marL="457200" rtl="0" algn="l">
              <a:lnSpc>
                <a:spcPct val="150000"/>
              </a:lnSpc>
              <a:spcBef>
                <a:spcPts val="800"/>
              </a:spcBef>
              <a:spcAft>
                <a:spcPts val="0"/>
              </a:spcAft>
              <a:buNone/>
            </a:pPr>
            <a:r>
              <a:t/>
            </a:r>
            <a:endParaRPr sz="1600"/>
          </a:p>
          <a:p>
            <a:pPr indent="0" lvl="0" marL="457200" rtl="0" algn="ctr">
              <a:spcBef>
                <a:spcPts val="800"/>
              </a:spcBef>
              <a:spcAft>
                <a:spcPts val="0"/>
              </a:spcAft>
              <a:buNone/>
            </a:pPr>
            <a:r>
              <a:t/>
            </a:r>
            <a:endParaRPr b="1" sz="2200"/>
          </a:p>
        </p:txBody>
      </p:sp>
    </p:spTree>
  </p:cSld>
  <p:clrMapOvr>
    <a:masterClrMapping/>
  </p:clrMapOvr>
  <mc:AlternateContent>
    <mc:Choice Requires="p14">
      <p:transition spd="slow" p14:dur="700">
        <p:push/>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idx="1" type="body"/>
          </p:nvPr>
        </p:nvSpPr>
        <p:spPr>
          <a:xfrm>
            <a:off x="685350" y="413575"/>
            <a:ext cx="7765200" cy="4051800"/>
          </a:xfrm>
          <a:prstGeom prst="rect">
            <a:avLst/>
          </a:prstGeom>
        </p:spPr>
        <p:txBody>
          <a:bodyPr anchorCtr="0" anchor="t" bIns="34275" lIns="68575" spcFirstLastPara="1" rIns="68575" wrap="square" tIns="34275">
            <a:normAutofit lnSpcReduction="10000"/>
          </a:bodyPr>
          <a:lstStyle/>
          <a:p>
            <a:pPr indent="-317500" lvl="0" marL="457200" rtl="0" algn="l">
              <a:spcBef>
                <a:spcPts val="800"/>
              </a:spcBef>
              <a:spcAft>
                <a:spcPts val="0"/>
              </a:spcAft>
              <a:buSzPts val="1400"/>
              <a:buChar char="❖"/>
            </a:pPr>
            <a:r>
              <a:rPr lang="en"/>
              <a:t>Participants have to join the quiz </a:t>
            </a:r>
            <a:r>
              <a:rPr b="1" lang="en"/>
              <a:t>USING THE LINK/CODE</a:t>
            </a:r>
            <a:r>
              <a:rPr lang="en"/>
              <a:t> that will shared in a while.</a:t>
            </a:r>
            <a:endParaRPr/>
          </a:p>
          <a:p>
            <a:pPr indent="-317500" lvl="0" marL="457200" rtl="0" algn="l">
              <a:spcBef>
                <a:spcPts val="0"/>
              </a:spcBef>
              <a:spcAft>
                <a:spcPts val="0"/>
              </a:spcAft>
              <a:buSzPts val="1400"/>
              <a:buChar char="❖"/>
            </a:pPr>
            <a:r>
              <a:rPr lang="en"/>
              <a:t>The </a:t>
            </a:r>
            <a:r>
              <a:rPr b="1" lang="en"/>
              <a:t>average of the scores </a:t>
            </a:r>
            <a:r>
              <a:rPr lang="en"/>
              <a:t>will be taken per team. If all the team members do not attend the quiz, then </a:t>
            </a:r>
            <a:r>
              <a:rPr b="1" lang="en"/>
              <a:t>marks won’t be considered</a:t>
            </a:r>
            <a:r>
              <a:rPr lang="en"/>
              <a:t>. </a:t>
            </a:r>
            <a:endParaRPr/>
          </a:p>
          <a:p>
            <a:pPr indent="-317500" lvl="0" marL="457200" rtl="0" algn="l">
              <a:spcBef>
                <a:spcPts val="0"/>
              </a:spcBef>
              <a:spcAft>
                <a:spcPts val="0"/>
              </a:spcAft>
              <a:buSzPts val="1400"/>
              <a:buChar char="❖"/>
            </a:pPr>
            <a:r>
              <a:rPr lang="en"/>
              <a:t>The top three teams winning the quiz will be awarded extra scores and will have a head start for the datathon that will be held tomorrow. </a:t>
            </a:r>
            <a:endParaRPr/>
          </a:p>
          <a:p>
            <a:pPr indent="0" lvl="0" marL="457200" rtl="0" algn="l">
              <a:spcBef>
                <a:spcPts val="800"/>
              </a:spcBef>
              <a:spcAft>
                <a:spcPts val="0"/>
              </a:spcAft>
              <a:buNone/>
            </a:pPr>
            <a:r>
              <a:t/>
            </a:r>
            <a:endParaRPr/>
          </a:p>
          <a:p>
            <a:pPr indent="-330200" lvl="0" marL="457200" rtl="0" algn="l">
              <a:spcBef>
                <a:spcPts val="800"/>
              </a:spcBef>
              <a:spcAft>
                <a:spcPts val="0"/>
              </a:spcAft>
              <a:buSzPts val="1600"/>
              <a:buChar char="❖"/>
            </a:pPr>
            <a:r>
              <a:rPr b="1" lang="en" sz="1600"/>
              <a:t>NOTE: Register in the platform (name field) using this format: FirstName_RegNo</a:t>
            </a:r>
            <a:endParaRPr b="1" sz="1600"/>
          </a:p>
          <a:p>
            <a:pPr indent="0" lvl="0" marL="457200" rtl="0" algn="l">
              <a:spcBef>
                <a:spcPts val="800"/>
              </a:spcBef>
              <a:spcAft>
                <a:spcPts val="0"/>
              </a:spcAft>
              <a:buNone/>
            </a:pPr>
            <a:r>
              <a:t/>
            </a:r>
            <a:endParaRPr b="1" sz="1600"/>
          </a:p>
          <a:p>
            <a:pPr indent="0" lvl="0" marL="457200" rtl="0" algn="ctr">
              <a:spcBef>
                <a:spcPts val="800"/>
              </a:spcBef>
              <a:spcAft>
                <a:spcPts val="0"/>
              </a:spcAft>
              <a:buClr>
                <a:schemeClr val="dk1"/>
              </a:buClr>
              <a:buSzPts val="1100"/>
              <a:buFont typeface="Arial"/>
              <a:buNone/>
            </a:pPr>
            <a:r>
              <a:rPr b="1" lang="en" sz="2800"/>
              <a:t>ALL THE BEST!</a:t>
            </a:r>
            <a:endParaRPr b="1" sz="2800"/>
          </a:p>
          <a:p>
            <a:pPr indent="0" lvl="0" marL="0" rtl="0" algn="ctr">
              <a:spcBef>
                <a:spcPts val="800"/>
              </a:spcBef>
              <a:spcAft>
                <a:spcPts val="0"/>
              </a:spcAft>
              <a:buNone/>
            </a:pPr>
            <a:r>
              <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685346" y="457200"/>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INTRODUCTION TO DATA SCIENCE</a:t>
            </a:r>
            <a:endParaRPr/>
          </a:p>
        </p:txBody>
      </p:sp>
      <p:sp>
        <p:nvSpPr>
          <p:cNvPr id="150" name="Google Shape;150;p21"/>
          <p:cNvSpPr txBox="1"/>
          <p:nvPr>
            <p:ph idx="1" type="body"/>
          </p:nvPr>
        </p:nvSpPr>
        <p:spPr>
          <a:xfrm>
            <a:off x="685350" y="1572050"/>
            <a:ext cx="4951200" cy="3159600"/>
          </a:xfrm>
          <a:prstGeom prst="rect">
            <a:avLst/>
          </a:prstGeom>
        </p:spPr>
        <p:txBody>
          <a:bodyPr anchorCtr="0" anchor="t" bIns="34275" lIns="68575" spcFirstLastPara="1" rIns="68575" wrap="square" tIns="34275">
            <a:noAutofit/>
          </a:bodyPr>
          <a:lstStyle/>
          <a:p>
            <a:pPr indent="-317500" lvl="0" marL="457200" rtl="0" algn="l">
              <a:lnSpc>
                <a:spcPct val="115000"/>
              </a:lnSpc>
              <a:spcBef>
                <a:spcPts val="0"/>
              </a:spcBef>
              <a:spcAft>
                <a:spcPts val="0"/>
              </a:spcAft>
              <a:buSzPts val="1400"/>
              <a:buFont typeface="Rockwell"/>
              <a:buChar char="❖"/>
            </a:pPr>
            <a:r>
              <a:rPr lang="en"/>
              <a:t>A </a:t>
            </a:r>
            <a:r>
              <a:rPr lang="en"/>
              <a:t>multidisciplinary</a:t>
            </a:r>
            <a:r>
              <a:rPr lang="en"/>
              <a:t> field that  uses scientific processes, algorithms and systems to extract knowledge and insights from structured and unstructured data.</a:t>
            </a:r>
            <a:endParaRPr/>
          </a:p>
          <a:p>
            <a:pPr indent="-317500" lvl="0" marL="457200" rtl="0" algn="l">
              <a:lnSpc>
                <a:spcPct val="115000"/>
              </a:lnSpc>
              <a:spcBef>
                <a:spcPts val="0"/>
              </a:spcBef>
              <a:spcAft>
                <a:spcPts val="0"/>
              </a:spcAft>
              <a:buSzPts val="1400"/>
              <a:buFont typeface="Rockwell"/>
              <a:buChar char="❖"/>
            </a:pPr>
            <a:r>
              <a:rPr lang="en"/>
              <a:t>A "concept to unify statistics, data analysis, machine learning and their related methods" in order to "understand and analyze actual phenomena" with data.</a:t>
            </a:r>
            <a:endParaRPr/>
          </a:p>
          <a:p>
            <a:pPr indent="-317500" lvl="0" marL="457200" rtl="0" algn="l">
              <a:lnSpc>
                <a:spcPct val="115000"/>
              </a:lnSpc>
              <a:spcBef>
                <a:spcPts val="0"/>
              </a:spcBef>
              <a:spcAft>
                <a:spcPts val="0"/>
              </a:spcAft>
              <a:buSzPts val="1400"/>
              <a:buFont typeface="Rockwell"/>
              <a:buChar char="❖"/>
            </a:pPr>
            <a:r>
              <a:rPr lang="en"/>
              <a:t>Employs techniques and theories drawn from many fields within the context of mathematics, statistics, computer science, and information science.</a:t>
            </a:r>
            <a:endParaRPr/>
          </a:p>
          <a:p>
            <a:pPr indent="0" lvl="0" marL="457200" rtl="0" algn="l">
              <a:lnSpc>
                <a:spcPct val="115000"/>
              </a:lnSpc>
              <a:spcBef>
                <a:spcPts val="1600"/>
              </a:spcBef>
              <a:spcAft>
                <a:spcPts val="0"/>
              </a:spcAft>
              <a:buNone/>
            </a:pPr>
            <a:r>
              <a:t/>
            </a:r>
            <a:endParaRPr sz="1600"/>
          </a:p>
        </p:txBody>
      </p:sp>
      <p:pic>
        <p:nvPicPr>
          <p:cNvPr id="151" name="Google Shape;151;p21"/>
          <p:cNvPicPr preferRelativeResize="0"/>
          <p:nvPr/>
        </p:nvPicPr>
        <p:blipFill rotWithShape="1">
          <a:blip r:embed="rId3">
            <a:alphaModFix/>
          </a:blip>
          <a:srcRect b="0" l="0" r="0" t="0"/>
          <a:stretch/>
        </p:blipFill>
        <p:spPr>
          <a:xfrm>
            <a:off x="5509350" y="2045575"/>
            <a:ext cx="3456552" cy="1565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8"/>
          <p:cNvSpPr txBox="1"/>
          <p:nvPr>
            <p:ph idx="1" type="body"/>
          </p:nvPr>
        </p:nvSpPr>
        <p:spPr>
          <a:xfrm>
            <a:off x="508475" y="895650"/>
            <a:ext cx="7765200" cy="3617100"/>
          </a:xfrm>
          <a:prstGeom prst="rect">
            <a:avLst/>
          </a:prstGeom>
        </p:spPr>
        <p:txBody>
          <a:bodyPr anchorCtr="0" anchor="t" bIns="34275" lIns="68575" spcFirstLastPara="1" rIns="68575" wrap="square" tIns="34275">
            <a:normAutofit fontScale="32500" lnSpcReduction="10000"/>
          </a:bodyPr>
          <a:lstStyle/>
          <a:p>
            <a:pPr indent="0" lvl="0" marL="0" rtl="0" algn="ctr">
              <a:spcBef>
                <a:spcPts val="800"/>
              </a:spcBef>
              <a:spcAft>
                <a:spcPts val="0"/>
              </a:spcAft>
              <a:buNone/>
            </a:pPr>
            <a:r>
              <a:rPr b="1" lang="en" sz="10971"/>
              <a:t>THANK YOU!</a:t>
            </a:r>
            <a:endParaRPr b="1" sz="8731"/>
          </a:p>
          <a:p>
            <a:pPr indent="0" lvl="0" marL="0" rtl="0" algn="ctr">
              <a:spcBef>
                <a:spcPts val="800"/>
              </a:spcBef>
              <a:spcAft>
                <a:spcPts val="0"/>
              </a:spcAft>
              <a:buNone/>
            </a:pPr>
            <a:r>
              <a:t/>
            </a:r>
            <a:endParaRPr b="1" sz="4731"/>
          </a:p>
          <a:p>
            <a:pPr indent="0" lvl="0" marL="0" rtl="0" algn="ctr">
              <a:spcBef>
                <a:spcPts val="800"/>
              </a:spcBef>
              <a:spcAft>
                <a:spcPts val="0"/>
              </a:spcAft>
              <a:buNone/>
            </a:pPr>
            <a:r>
              <a:rPr b="1" lang="en" sz="4920"/>
              <a:t>BY DSC RESEARCH DEPARTMENT:</a:t>
            </a:r>
            <a:endParaRPr b="1" sz="4920"/>
          </a:p>
          <a:p>
            <a:pPr indent="0" lvl="0" marL="0" rtl="0" algn="ctr">
              <a:spcBef>
                <a:spcPts val="800"/>
              </a:spcBef>
              <a:spcAft>
                <a:spcPts val="0"/>
              </a:spcAft>
              <a:buNone/>
            </a:pPr>
            <a:r>
              <a:rPr b="1" lang="en" sz="4920"/>
              <a:t>K Nanditha (Research Head)</a:t>
            </a:r>
            <a:endParaRPr b="1" sz="4920"/>
          </a:p>
          <a:p>
            <a:pPr indent="0" lvl="0" marL="0" rtl="0" algn="ctr">
              <a:spcBef>
                <a:spcPts val="800"/>
              </a:spcBef>
              <a:spcAft>
                <a:spcPts val="0"/>
              </a:spcAft>
              <a:buNone/>
            </a:pPr>
            <a:r>
              <a:rPr b="1" lang="en" sz="4920"/>
              <a:t>K V Hitesh Krishna</a:t>
            </a:r>
            <a:endParaRPr b="1" sz="4920"/>
          </a:p>
          <a:p>
            <a:pPr indent="0" lvl="0" marL="0" rtl="0" algn="ctr">
              <a:spcBef>
                <a:spcPts val="800"/>
              </a:spcBef>
              <a:spcAft>
                <a:spcPts val="0"/>
              </a:spcAft>
              <a:buNone/>
            </a:pPr>
            <a:r>
              <a:rPr b="1" lang="en" sz="4920"/>
              <a:t>Isshaan Singh</a:t>
            </a:r>
            <a:endParaRPr b="1" sz="4920"/>
          </a:p>
          <a:p>
            <a:pPr indent="0" lvl="0" marL="0" rtl="0" algn="ctr">
              <a:spcBef>
                <a:spcPts val="800"/>
              </a:spcBef>
              <a:spcAft>
                <a:spcPts val="0"/>
              </a:spcAft>
              <a:buNone/>
            </a:pPr>
            <a:r>
              <a:rPr b="1" lang="en" sz="4920"/>
              <a:t>Amrutha P</a:t>
            </a:r>
            <a:endParaRPr b="1" sz="4920"/>
          </a:p>
          <a:p>
            <a:pPr indent="0" lvl="0" marL="0" rtl="0" algn="ctr">
              <a:spcBef>
                <a:spcPts val="800"/>
              </a:spcBef>
              <a:spcAft>
                <a:spcPts val="0"/>
              </a:spcAft>
              <a:buNone/>
            </a:pPr>
            <a:r>
              <a:t/>
            </a:r>
            <a:endParaRPr b="1" sz="2781"/>
          </a:p>
          <a:p>
            <a:pPr indent="0" lvl="0" marL="0" rtl="0" algn="ctr">
              <a:spcBef>
                <a:spcPts val="800"/>
              </a:spcBef>
              <a:spcAft>
                <a:spcPts val="0"/>
              </a:spcAft>
              <a:buNone/>
            </a:pPr>
            <a:r>
              <a:t/>
            </a:r>
            <a:endParaRPr b="1" sz="2436"/>
          </a:p>
          <a:p>
            <a:pPr indent="0" lvl="0" marL="0" rtl="0" algn="ctr">
              <a:spcBef>
                <a:spcPts val="800"/>
              </a:spcBef>
              <a:spcAft>
                <a:spcPts val="0"/>
              </a:spcAft>
              <a:buNone/>
            </a:pPr>
            <a:r>
              <a:t/>
            </a:r>
            <a:endParaRPr b="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6"/>
                                        </p:tgtEl>
                                        <p:attrNameLst>
                                          <p:attrName>style.visibility</p:attrName>
                                        </p:attrNameLst>
                                      </p:cBhvr>
                                      <p:to>
                                        <p:strVal val="visible"/>
                                      </p:to>
                                    </p:set>
                                    <p:anim calcmode="lin" valueType="num">
                                      <p:cBhvr additive="base">
                                        <p:cTn dur="500"/>
                                        <p:tgtEl>
                                          <p:spTgt spid="3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685346" y="457200"/>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WHAT IS MACHINE LEARNING?</a:t>
            </a:r>
            <a:endParaRPr/>
          </a:p>
        </p:txBody>
      </p:sp>
      <p:sp>
        <p:nvSpPr>
          <p:cNvPr id="157" name="Google Shape;157;p22"/>
          <p:cNvSpPr txBox="1"/>
          <p:nvPr>
            <p:ph idx="1" type="body"/>
          </p:nvPr>
        </p:nvSpPr>
        <p:spPr>
          <a:xfrm>
            <a:off x="685350" y="1572050"/>
            <a:ext cx="7765200" cy="2882100"/>
          </a:xfrm>
          <a:prstGeom prst="rect">
            <a:avLst/>
          </a:prstGeom>
        </p:spPr>
        <p:txBody>
          <a:bodyPr anchorCtr="0" anchor="t" bIns="34275" lIns="68575" spcFirstLastPara="1" rIns="68575" wrap="square" tIns="34275">
            <a:noAutofit/>
          </a:bodyPr>
          <a:lstStyle/>
          <a:p>
            <a:pPr indent="-323850" lvl="0" marL="457200" rtl="0" algn="l">
              <a:spcBef>
                <a:spcPts val="800"/>
              </a:spcBef>
              <a:spcAft>
                <a:spcPts val="0"/>
              </a:spcAft>
              <a:buSzPts val="1500"/>
              <a:buChar char="●"/>
            </a:pPr>
            <a:r>
              <a:rPr lang="en" sz="1600"/>
              <a:t>A branch of Artificial Intelligence which focuses on </a:t>
            </a:r>
            <a:r>
              <a:rPr lang="en" sz="1600"/>
              <a:t>mimicking</a:t>
            </a:r>
            <a:r>
              <a:rPr lang="en" sz="1600"/>
              <a:t> human’s ability to learn and make decisions.</a:t>
            </a:r>
            <a:endParaRPr sz="1600"/>
          </a:p>
          <a:p>
            <a:pPr indent="-323850" lvl="0" marL="457200" rtl="0" algn="l">
              <a:spcBef>
                <a:spcPts val="0"/>
              </a:spcBef>
              <a:spcAft>
                <a:spcPts val="0"/>
              </a:spcAft>
              <a:buSzPts val="1500"/>
              <a:buChar char="●"/>
            </a:pPr>
            <a:r>
              <a:rPr lang="en" sz="1600"/>
              <a:t>Train models that can make accurate predictions without human intervention.</a:t>
            </a:r>
            <a:endParaRPr sz="1600"/>
          </a:p>
          <a:p>
            <a:pPr indent="-323850" lvl="0" marL="457200" rtl="0" algn="l">
              <a:spcBef>
                <a:spcPts val="0"/>
              </a:spcBef>
              <a:spcAft>
                <a:spcPts val="0"/>
              </a:spcAft>
              <a:buSzPts val="1500"/>
              <a:buChar char="●"/>
            </a:pPr>
            <a:r>
              <a:rPr lang="en" sz="1600"/>
              <a:t>Machine learning is used in the field of data science to uncover key patterns and insights with the help of various statistical methods and algorithms.</a:t>
            </a:r>
            <a:endParaRPr sz="1600"/>
          </a:p>
          <a:p>
            <a:pPr indent="-323850" lvl="0" marL="457200" rtl="0" algn="l">
              <a:spcBef>
                <a:spcPts val="0"/>
              </a:spcBef>
              <a:spcAft>
                <a:spcPts val="0"/>
              </a:spcAft>
              <a:buSzPts val="1500"/>
              <a:buChar char="●"/>
            </a:pPr>
            <a:r>
              <a:rPr lang="en" sz="1600"/>
              <a:t>Deep learning is an extension of machine learning which makes use of multiple layered networks. </a:t>
            </a:r>
            <a:endParaRPr sz="1600"/>
          </a:p>
          <a:p>
            <a:pPr indent="-323850" lvl="0" marL="457200" rtl="0" algn="l">
              <a:spcBef>
                <a:spcPts val="0"/>
              </a:spcBef>
              <a:spcAft>
                <a:spcPts val="0"/>
              </a:spcAft>
              <a:buSzPts val="1500"/>
              <a:buChar char="●"/>
            </a:pPr>
            <a:r>
              <a:rPr lang="en" sz="1600"/>
              <a:t>Deep learning methods are used to identify complex patterns in unstructured data like images,audio,text etc</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3"/>
          <p:cNvPicPr preferRelativeResize="0"/>
          <p:nvPr/>
        </p:nvPicPr>
        <p:blipFill>
          <a:blip r:embed="rId3">
            <a:alphaModFix/>
          </a:blip>
          <a:stretch>
            <a:fillRect/>
          </a:stretch>
        </p:blipFill>
        <p:spPr>
          <a:xfrm>
            <a:off x="1485425" y="740575"/>
            <a:ext cx="6221300" cy="3862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689396" y="295575"/>
            <a:ext cx="7765200" cy="994800"/>
          </a:xfrm>
          <a:prstGeom prst="rect">
            <a:avLst/>
          </a:prstGeom>
        </p:spPr>
        <p:txBody>
          <a:bodyPr anchorCtr="0" anchor="ctr" bIns="34275" lIns="68575" spcFirstLastPara="1" rIns="68575" wrap="square" tIns="34275">
            <a:normAutofit/>
          </a:bodyPr>
          <a:lstStyle/>
          <a:p>
            <a:pPr indent="0" lvl="0" marL="0" rtl="0" algn="ctr">
              <a:lnSpc>
                <a:spcPct val="100000"/>
              </a:lnSpc>
              <a:spcBef>
                <a:spcPts val="0"/>
              </a:spcBef>
              <a:spcAft>
                <a:spcPts val="0"/>
              </a:spcAft>
              <a:buClr>
                <a:schemeClr val="dk1"/>
              </a:buClr>
              <a:buSzPts val="2400"/>
              <a:buFont typeface="Arial"/>
              <a:buNone/>
            </a:pPr>
            <a:r>
              <a:rPr lang="en">
                <a:latin typeface="Rockwell"/>
                <a:ea typeface="Rockwell"/>
                <a:cs typeface="Rockwell"/>
                <a:sym typeface="Rockwell"/>
              </a:rPr>
              <a:t>MACHINE LEARNING ALGORITHMS</a:t>
            </a:r>
            <a:endParaRPr>
              <a:latin typeface="Rockwell"/>
              <a:ea typeface="Rockwell"/>
              <a:cs typeface="Rockwell"/>
              <a:sym typeface="Rockwell"/>
            </a:endParaRPr>
          </a:p>
        </p:txBody>
      </p:sp>
      <p:pic>
        <p:nvPicPr>
          <p:cNvPr id="168" name="Google Shape;168;p24"/>
          <p:cNvPicPr preferRelativeResize="0"/>
          <p:nvPr/>
        </p:nvPicPr>
        <p:blipFill rotWithShape="1">
          <a:blip r:embed="rId3">
            <a:alphaModFix/>
          </a:blip>
          <a:srcRect b="0" l="0" r="0" t="0"/>
          <a:stretch/>
        </p:blipFill>
        <p:spPr>
          <a:xfrm>
            <a:off x="1513575" y="1144700"/>
            <a:ext cx="6037200" cy="3574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685346" y="457200"/>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HOW TO DESIGN A MACHINE LEARNING MODEL</a:t>
            </a:r>
            <a:endParaRPr/>
          </a:p>
        </p:txBody>
      </p:sp>
      <p:sp>
        <p:nvSpPr>
          <p:cNvPr id="174" name="Google Shape;174;p25"/>
          <p:cNvSpPr txBox="1"/>
          <p:nvPr>
            <p:ph idx="1" type="body"/>
          </p:nvPr>
        </p:nvSpPr>
        <p:spPr>
          <a:xfrm>
            <a:off x="685350" y="1572050"/>
            <a:ext cx="8024400" cy="3095400"/>
          </a:xfrm>
          <a:prstGeom prst="rect">
            <a:avLst/>
          </a:prstGeom>
        </p:spPr>
        <p:txBody>
          <a:bodyPr anchorCtr="0" anchor="t" bIns="34275" lIns="68575" spcFirstLastPara="1" rIns="68575" wrap="square" tIns="34275">
            <a:noAutofit/>
          </a:bodyPr>
          <a:lstStyle/>
          <a:p>
            <a:pPr indent="-323850" lvl="0" marL="457200" rtl="0" algn="l">
              <a:lnSpc>
                <a:spcPct val="100000"/>
              </a:lnSpc>
              <a:spcBef>
                <a:spcPts val="800"/>
              </a:spcBef>
              <a:spcAft>
                <a:spcPts val="0"/>
              </a:spcAft>
              <a:buSzPts val="1500"/>
              <a:buChar char="❖"/>
            </a:pPr>
            <a:r>
              <a:rPr lang="en" sz="1600"/>
              <a:t>Identify the problem statement.</a:t>
            </a:r>
            <a:endParaRPr sz="1600"/>
          </a:p>
          <a:p>
            <a:pPr indent="-323850" lvl="0" marL="457200" rtl="0" algn="l">
              <a:lnSpc>
                <a:spcPct val="100000"/>
              </a:lnSpc>
              <a:spcBef>
                <a:spcPts val="0"/>
              </a:spcBef>
              <a:spcAft>
                <a:spcPts val="0"/>
              </a:spcAft>
              <a:buSzPts val="1500"/>
              <a:buChar char="❖"/>
            </a:pPr>
            <a:r>
              <a:rPr lang="en" sz="1600"/>
              <a:t>Depending on the type of problem and given dataset choose an appropriate algorithm.</a:t>
            </a:r>
            <a:endParaRPr sz="1600"/>
          </a:p>
          <a:p>
            <a:pPr indent="-323850" lvl="0" marL="457200" rtl="0" algn="l">
              <a:lnSpc>
                <a:spcPct val="100000"/>
              </a:lnSpc>
              <a:spcBef>
                <a:spcPts val="0"/>
              </a:spcBef>
              <a:spcAft>
                <a:spcPts val="0"/>
              </a:spcAft>
              <a:buSzPts val="1500"/>
              <a:buChar char="❖"/>
            </a:pPr>
            <a:r>
              <a:rPr lang="en" sz="1600"/>
              <a:t>Preprocess the data to fill </a:t>
            </a:r>
            <a:r>
              <a:rPr lang="en" sz="1600"/>
              <a:t>missing</a:t>
            </a:r>
            <a:r>
              <a:rPr lang="en" sz="1600"/>
              <a:t> values,remove noise in the dataset and scale the data if necessary.</a:t>
            </a:r>
            <a:endParaRPr sz="1600"/>
          </a:p>
          <a:p>
            <a:pPr indent="-323850" lvl="0" marL="457200" rtl="0" algn="l">
              <a:lnSpc>
                <a:spcPct val="100000"/>
              </a:lnSpc>
              <a:spcBef>
                <a:spcPts val="0"/>
              </a:spcBef>
              <a:spcAft>
                <a:spcPts val="0"/>
              </a:spcAft>
              <a:buSzPts val="1500"/>
              <a:buChar char="❖"/>
            </a:pPr>
            <a:r>
              <a:rPr lang="en" sz="1600"/>
              <a:t>Perform exploratory and statistical analysis to gain insights from the dataset.</a:t>
            </a:r>
            <a:endParaRPr sz="1600"/>
          </a:p>
          <a:p>
            <a:pPr indent="-330200" lvl="0" marL="457200" rtl="0" algn="l">
              <a:lnSpc>
                <a:spcPct val="100000"/>
              </a:lnSpc>
              <a:spcBef>
                <a:spcPts val="0"/>
              </a:spcBef>
              <a:spcAft>
                <a:spcPts val="0"/>
              </a:spcAft>
              <a:buSzPts val="1600"/>
              <a:buChar char="❖"/>
            </a:pPr>
            <a:r>
              <a:rPr lang="en" sz="1600"/>
              <a:t>Choose the most relevant features to train the model.</a:t>
            </a:r>
            <a:endParaRPr sz="1600"/>
          </a:p>
          <a:p>
            <a:pPr indent="-323850" lvl="0" marL="457200" rtl="0" algn="l">
              <a:lnSpc>
                <a:spcPct val="100000"/>
              </a:lnSpc>
              <a:spcBef>
                <a:spcPts val="0"/>
              </a:spcBef>
              <a:spcAft>
                <a:spcPts val="0"/>
              </a:spcAft>
              <a:buSzPts val="1500"/>
              <a:buChar char="❖"/>
            </a:pPr>
            <a:r>
              <a:rPr lang="en" sz="1600"/>
              <a:t>Split the training dataset into train and validation sets.In this step,instead of using the whole dataset for training,we split the data so that a part of it can be used for testing accuracy of the model.</a:t>
            </a:r>
            <a:endParaRPr sz="1600"/>
          </a:p>
          <a:p>
            <a:pPr indent="-323850" lvl="0" marL="457200" rtl="0" algn="l">
              <a:lnSpc>
                <a:spcPct val="100000"/>
              </a:lnSpc>
              <a:spcBef>
                <a:spcPts val="0"/>
              </a:spcBef>
              <a:spcAft>
                <a:spcPts val="0"/>
              </a:spcAft>
              <a:buSzPts val="1500"/>
              <a:buChar char="❖"/>
            </a:pPr>
            <a:r>
              <a:rPr lang="en" sz="1600"/>
              <a:t>Test the model on a new dataset .</a:t>
            </a:r>
            <a:endParaRPr sz="1600"/>
          </a:p>
          <a:p>
            <a:pPr indent="-329882" lvl="0" marL="457200" rtl="0" algn="l">
              <a:lnSpc>
                <a:spcPct val="110000"/>
              </a:lnSpc>
              <a:spcBef>
                <a:spcPts val="0"/>
              </a:spcBef>
              <a:spcAft>
                <a:spcPts val="0"/>
              </a:spcAft>
              <a:buSzPts val="1595"/>
              <a:buChar char="❖"/>
            </a:pPr>
            <a:r>
              <a:rPr lang="en" sz="1687"/>
              <a:t>Check if the model is under fitting or over fitting.</a:t>
            </a:r>
            <a:endParaRPr sz="1687"/>
          </a:p>
          <a:p>
            <a:pPr indent="0" lvl="0" marL="457200" rtl="0" algn="l">
              <a:lnSpc>
                <a:spcPct val="100000"/>
              </a:lnSpc>
              <a:spcBef>
                <a:spcPts val="800"/>
              </a:spcBef>
              <a:spcAft>
                <a:spcPts val="0"/>
              </a:spcAft>
              <a:buNone/>
            </a:pPr>
            <a:r>
              <a:t/>
            </a:r>
            <a:endParaRPr sz="1600"/>
          </a:p>
          <a:p>
            <a:pPr indent="0" lvl="0" marL="0" rtl="0" algn="l">
              <a:lnSpc>
                <a:spcPct val="100000"/>
              </a:lnSpc>
              <a:spcBef>
                <a:spcPts val="800"/>
              </a:spcBef>
              <a:spcAft>
                <a:spcPts val="0"/>
              </a:spcAft>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idx="1" type="body"/>
          </p:nvPr>
        </p:nvSpPr>
        <p:spPr>
          <a:xfrm>
            <a:off x="573925" y="848550"/>
            <a:ext cx="7765200" cy="4000500"/>
          </a:xfrm>
          <a:prstGeom prst="rect">
            <a:avLst/>
          </a:prstGeom>
        </p:spPr>
        <p:txBody>
          <a:bodyPr anchorCtr="0" anchor="t" bIns="34275" lIns="68575" spcFirstLastPara="1" rIns="68575" wrap="square" tIns="34275">
            <a:noAutofit/>
          </a:bodyPr>
          <a:lstStyle/>
          <a:p>
            <a:pPr indent="-330200" lvl="0" marL="457200" rtl="0" algn="l">
              <a:lnSpc>
                <a:spcPct val="110000"/>
              </a:lnSpc>
              <a:spcBef>
                <a:spcPts val="800"/>
              </a:spcBef>
              <a:spcAft>
                <a:spcPts val="0"/>
              </a:spcAft>
              <a:buSzPts val="1600"/>
              <a:buChar char="❖"/>
            </a:pPr>
            <a:r>
              <a:rPr lang="en" sz="1600"/>
              <a:t>Under Fitting: Both train and test accuracy are low. The model is said to have high variance.To overcome under fitting use more data,add regularization parameters and remove unwanted features.</a:t>
            </a:r>
            <a:endParaRPr sz="1600"/>
          </a:p>
          <a:p>
            <a:pPr indent="-330200" lvl="0" marL="457200" rtl="0" algn="l">
              <a:lnSpc>
                <a:spcPct val="110000"/>
              </a:lnSpc>
              <a:spcBef>
                <a:spcPts val="0"/>
              </a:spcBef>
              <a:spcAft>
                <a:spcPts val="0"/>
              </a:spcAft>
              <a:buSzPts val="1600"/>
              <a:buChar char="❖"/>
            </a:pPr>
            <a:r>
              <a:rPr lang="en" sz="1600"/>
              <a:t>Overfitting: The model performs well on training dataset but poorly on the test dataset.The model is said to have high bias. To overcome this add more features ,try creating synthetic data and use cross validation.</a:t>
            </a:r>
            <a:endParaRPr sz="1600"/>
          </a:p>
          <a:p>
            <a:pPr indent="-330200" lvl="0" marL="457200" rtl="0" algn="l">
              <a:lnSpc>
                <a:spcPct val="110000"/>
              </a:lnSpc>
              <a:spcBef>
                <a:spcPts val="0"/>
              </a:spcBef>
              <a:spcAft>
                <a:spcPts val="0"/>
              </a:spcAft>
              <a:buSzPts val="1600"/>
              <a:buChar char="❖"/>
            </a:pPr>
            <a:r>
              <a:rPr lang="en" sz="1600"/>
              <a:t>Fine tune the model parameters to improve accuracy.</a:t>
            </a:r>
            <a:endParaRPr sz="1600"/>
          </a:p>
          <a:p>
            <a:pPr indent="-330200" lvl="0" marL="457200" rtl="0" algn="l">
              <a:lnSpc>
                <a:spcPct val="110000"/>
              </a:lnSpc>
              <a:spcBef>
                <a:spcPts val="0"/>
              </a:spcBef>
              <a:spcAft>
                <a:spcPts val="0"/>
              </a:spcAft>
              <a:buSzPts val="1600"/>
              <a:buChar char="❖"/>
            </a:pPr>
            <a:r>
              <a:rPr lang="en" sz="1600"/>
              <a:t>Evaluate the model using appropriate metrics.</a:t>
            </a:r>
            <a:endParaRPr sz="1600"/>
          </a:p>
          <a:p>
            <a:pPr indent="-330200" lvl="0" marL="457200" rtl="0" algn="l">
              <a:lnSpc>
                <a:spcPct val="110000"/>
              </a:lnSpc>
              <a:spcBef>
                <a:spcPts val="0"/>
              </a:spcBef>
              <a:spcAft>
                <a:spcPts val="0"/>
              </a:spcAft>
              <a:buSzPts val="1600"/>
              <a:buChar char="❖"/>
            </a:pPr>
            <a:r>
              <a:rPr lang="en" sz="1600"/>
              <a:t>Deploy the model.</a:t>
            </a:r>
            <a:endParaRPr sz="1600"/>
          </a:p>
          <a:p>
            <a:pPr indent="-330200" lvl="0" marL="457200" rtl="0" algn="l">
              <a:lnSpc>
                <a:spcPct val="110000"/>
              </a:lnSpc>
              <a:spcBef>
                <a:spcPts val="0"/>
              </a:spcBef>
              <a:spcAft>
                <a:spcPts val="0"/>
              </a:spcAft>
              <a:buSzPts val="1600"/>
              <a:buChar char="❖"/>
            </a:pPr>
            <a:r>
              <a:rPr lang="en" sz="1600"/>
              <a:t>Keep monitoring and updating the model to ensure its </a:t>
            </a:r>
            <a:r>
              <a:rPr lang="en" sz="1600"/>
              <a:t>performance</a:t>
            </a:r>
            <a:r>
              <a:rPr lang="en" sz="1600"/>
              <a:t> does not deteriorate over time.</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685346" y="457200"/>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MACHINE </a:t>
            </a:r>
            <a:r>
              <a:rPr lang="en"/>
              <a:t>LEARNING</a:t>
            </a:r>
            <a:r>
              <a:rPr lang="en"/>
              <a:t> CYCLE</a:t>
            </a:r>
            <a:endParaRPr/>
          </a:p>
        </p:txBody>
      </p:sp>
      <p:pic>
        <p:nvPicPr>
          <p:cNvPr id="185" name="Google Shape;185;p27"/>
          <p:cNvPicPr preferRelativeResize="0"/>
          <p:nvPr/>
        </p:nvPicPr>
        <p:blipFill>
          <a:blip r:embed="rId3">
            <a:alphaModFix/>
          </a:blip>
          <a:stretch>
            <a:fillRect/>
          </a:stretch>
        </p:blipFill>
        <p:spPr>
          <a:xfrm>
            <a:off x="2179050" y="1572050"/>
            <a:ext cx="4898075" cy="2860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